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slides/slide18.xml" ContentType="application/vnd.openxmlformats-officedocument.presentationml.slide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0" r:id="rId2"/>
    <p:sldMasterId id="2147483761" r:id="rId3"/>
    <p:sldMasterId id="2147483768" r:id="rId4"/>
  </p:sldMasterIdLst>
  <p:notesMasterIdLst>
    <p:notesMasterId r:id="rId23"/>
  </p:notesMasterIdLst>
  <p:handoutMasterIdLst>
    <p:handoutMasterId r:id="rId24"/>
  </p:handoutMasterIdLst>
  <p:sldIdLst>
    <p:sldId id="1298" r:id="rId5"/>
    <p:sldId id="1420" r:id="rId6"/>
    <p:sldId id="1404" r:id="rId7"/>
    <p:sldId id="1418" r:id="rId8"/>
    <p:sldId id="1416" r:id="rId9"/>
    <p:sldId id="1348" r:id="rId10"/>
    <p:sldId id="1349" r:id="rId11"/>
    <p:sldId id="1405" r:id="rId12"/>
    <p:sldId id="1410" r:id="rId13"/>
    <p:sldId id="1411" r:id="rId14"/>
    <p:sldId id="1412" r:id="rId15"/>
    <p:sldId id="1369" r:id="rId16"/>
    <p:sldId id="1396" r:id="rId17"/>
    <p:sldId id="1403" r:id="rId18"/>
    <p:sldId id="1388" r:id="rId19"/>
    <p:sldId id="1400" r:id="rId20"/>
    <p:sldId id="1413" r:id="rId21"/>
    <p:sldId id="1414" r:id="rId22"/>
  </p:sldIdLst>
  <p:sldSz cx="9906000" cy="6858000" type="A4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ioli Tâmega, Flávia Lúcia (arteris)" initials="MTFL(" lastIdx="1" clrIdx="0"/>
  <p:cmAuthor id="1" name="Fiorezzi da Silva, Priscila (arteris)" initials="FdSP(" lastIdx="1" clrIdx="1">
    <p:extLst>
      <p:ext uri="{19B8F6BF-5375-455C-9EA6-DF929625EA0E}">
        <p15:presenceInfo xmlns:p15="http://schemas.microsoft.com/office/powerpoint/2012/main" userId="S::priscila.fiorezzi@arteris.com.br::6cacc54c-8c5f-402c-9cff-7044e6eb52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E4"/>
    <a:srgbClr val="CBCBCB"/>
    <a:srgbClr val="E7E8E9"/>
    <a:srgbClr val="009265"/>
    <a:srgbClr val="333333"/>
    <a:srgbClr val="FED531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86" autoAdjust="0"/>
    <p:restoredTop sz="93818" autoAdjust="0"/>
  </p:normalViewPr>
  <p:slideViewPr>
    <p:cSldViewPr>
      <p:cViewPr varScale="1">
        <p:scale>
          <a:sx n="65" d="100"/>
          <a:sy n="65" d="100"/>
        </p:scale>
        <p:origin x="582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60"/>
    </p:cViewPr>
  </p:sorterViewPr>
  <p:notesViewPr>
    <p:cSldViewPr>
      <p:cViewPr varScale="1">
        <p:scale>
          <a:sx n="69" d="100"/>
          <a:sy n="69" d="100"/>
        </p:scale>
        <p:origin x="-273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32" Type="http://schemas.openxmlformats.org/officeDocument/2006/relationships/customXml" Target="../customXml/item3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customXml" Target="../customXml/item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383" tIns="45691" rIns="91383" bIns="45691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49694" y="0"/>
            <a:ext cx="2946400" cy="496888"/>
          </a:xfrm>
          <a:prstGeom prst="rect">
            <a:avLst/>
          </a:prstGeom>
        </p:spPr>
        <p:txBody>
          <a:bodyPr vert="horz" lIns="91383" tIns="45691" rIns="91383" bIns="45691" rtlCol="0"/>
          <a:lstStyle>
            <a:lvl1pPr algn="r">
              <a:defRPr sz="1200"/>
            </a:lvl1pPr>
          </a:lstStyle>
          <a:p>
            <a:fld id="{015DED7B-4272-4C3A-8ADE-34ECBF899137}" type="datetimeFigureOut">
              <a:rPr lang="pt-BR" smtClean="0"/>
              <a:pPr/>
              <a:t>29/10/2019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170"/>
            <a:ext cx="2946400" cy="496887"/>
          </a:xfrm>
          <a:prstGeom prst="rect">
            <a:avLst/>
          </a:prstGeom>
        </p:spPr>
        <p:txBody>
          <a:bodyPr vert="horz" lIns="91383" tIns="45691" rIns="91383" bIns="45691" rtlCol="0" anchor="b"/>
          <a:lstStyle>
            <a:lvl1pPr algn="l">
              <a:defRPr sz="1200"/>
            </a:lvl1pPr>
          </a:lstStyle>
          <a:p>
            <a:r>
              <a:rPr lang="pt-BR"/>
              <a:t>28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49694" y="9428170"/>
            <a:ext cx="2946400" cy="496887"/>
          </a:xfrm>
          <a:prstGeom prst="rect">
            <a:avLst/>
          </a:prstGeom>
        </p:spPr>
        <p:txBody>
          <a:bodyPr vert="horz" lIns="91383" tIns="45691" rIns="91383" bIns="45691" rtlCol="0" anchor="b"/>
          <a:lstStyle>
            <a:lvl1pPr algn="r">
              <a:defRPr sz="1200"/>
            </a:lvl1pPr>
          </a:lstStyle>
          <a:p>
            <a:fld id="{8EE63ADE-E058-44E6-940F-6FA30DD1303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6783926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8" y="4"/>
            <a:ext cx="2945659" cy="496332"/>
          </a:xfrm>
          <a:prstGeom prst="rect">
            <a:avLst/>
          </a:prstGeom>
        </p:spPr>
        <p:txBody>
          <a:bodyPr vert="horz" lIns="95563" tIns="47779" rIns="95563" bIns="47779" rtlCol="0"/>
          <a:lstStyle>
            <a:lvl1pPr algn="l">
              <a:defRPr sz="13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51" y="4"/>
            <a:ext cx="2945659" cy="496332"/>
          </a:xfrm>
          <a:prstGeom prst="rect">
            <a:avLst/>
          </a:prstGeom>
        </p:spPr>
        <p:txBody>
          <a:bodyPr vert="horz" lIns="95563" tIns="47779" rIns="95563" bIns="47779" rtlCol="0"/>
          <a:lstStyle>
            <a:lvl1pPr algn="r">
              <a:defRPr sz="1300"/>
            </a:lvl1pPr>
          </a:lstStyle>
          <a:p>
            <a:fld id="{31D03F67-4E9D-4794-A6FC-83EB98E1590B}" type="datetimeFigureOut">
              <a:rPr lang="pt-BR" smtClean="0"/>
              <a:pPr/>
              <a:t>29/10/2019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3" tIns="47779" rIns="95563" bIns="47779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15160"/>
            <a:ext cx="5438140" cy="4466987"/>
          </a:xfrm>
          <a:prstGeom prst="rect">
            <a:avLst/>
          </a:prstGeom>
        </p:spPr>
        <p:txBody>
          <a:bodyPr vert="horz" lIns="95563" tIns="47779" rIns="95563" bIns="47779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8" y="9428590"/>
            <a:ext cx="2945659" cy="496332"/>
          </a:xfrm>
          <a:prstGeom prst="rect">
            <a:avLst/>
          </a:prstGeom>
        </p:spPr>
        <p:txBody>
          <a:bodyPr vert="horz" lIns="95563" tIns="47779" rIns="95563" bIns="47779" rtlCol="0" anchor="b"/>
          <a:lstStyle>
            <a:lvl1pPr algn="l">
              <a:defRPr sz="1300"/>
            </a:lvl1pPr>
          </a:lstStyle>
          <a:p>
            <a:r>
              <a:rPr lang="pt-BR"/>
              <a:t>28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51" y="9428590"/>
            <a:ext cx="2945659" cy="496332"/>
          </a:xfrm>
          <a:prstGeom prst="rect">
            <a:avLst/>
          </a:prstGeom>
        </p:spPr>
        <p:txBody>
          <a:bodyPr vert="horz" lIns="95563" tIns="47779" rIns="95563" bIns="47779" rtlCol="0" anchor="b"/>
          <a:lstStyle>
            <a:lvl1pPr algn="r">
              <a:defRPr sz="1300"/>
            </a:lvl1pPr>
          </a:lstStyle>
          <a:p>
            <a:fld id="{B61AF9FA-B56B-4205-A553-669A048C9E4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889036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B612D-62C9-44B1-9B69-2990FACB02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23835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  <p:sp>
        <p:nvSpPr>
          <p:cNvPr id="9" name="Retângulo 8"/>
          <p:cNvSpPr/>
          <p:nvPr userDrawn="1"/>
        </p:nvSpPr>
        <p:spPr>
          <a:xfrm>
            <a:off x="9429588" y="6432152"/>
            <a:ext cx="4764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C3CBB10F-C8D6-44B7-9606-A3EE384848AF}" type="slidenum">
              <a:rPr lang="pt-BR" sz="1400" smtClean="0">
                <a:solidFill>
                  <a:schemeClr val="bg1"/>
                </a:solidFill>
              </a:rPr>
              <a:pPr/>
              <a:t>‹nº›</a:t>
            </a:fld>
            <a:endParaRPr lang="pt-BR" sz="1400" dirty="0"/>
          </a:p>
        </p:txBody>
      </p:sp>
      <p:sp>
        <p:nvSpPr>
          <p:cNvPr id="11" name="Text Box 4"/>
          <p:cNvSpPr txBox="1">
            <a:spLocks noChangeArrowheads="1"/>
          </p:cNvSpPr>
          <p:nvPr userDrawn="1"/>
        </p:nvSpPr>
        <p:spPr bwMode="auto">
          <a:xfrm>
            <a:off x="386372" y="376526"/>
            <a:ext cx="150603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20993466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79" y="-4763"/>
            <a:ext cx="9912879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5625754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6"/>
          <p:cNvSpPr txBox="1">
            <a:spLocks noChangeArrowheads="1"/>
          </p:cNvSpPr>
          <p:nvPr userDrawn="1"/>
        </p:nvSpPr>
        <p:spPr bwMode="auto">
          <a:xfrm>
            <a:off x="591313" y="188641"/>
            <a:ext cx="2582912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 marL="742950" indent="-2857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 marL="11430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 marL="16002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 marL="20574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25146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9718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34290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8862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>
              <a:defRPr/>
            </a:pPr>
            <a:r>
              <a:rPr lang="es-ES" altLang="pt-BR" sz="35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Índice</a:t>
            </a:r>
          </a:p>
        </p:txBody>
      </p:sp>
      <p:sp>
        <p:nvSpPr>
          <p:cNvPr id="32" name="Marcador de texto 31"/>
          <p:cNvSpPr>
            <a:spLocks noGrp="1"/>
          </p:cNvSpPr>
          <p:nvPr>
            <p:ph type="body" sz="quarter" idx="16"/>
          </p:nvPr>
        </p:nvSpPr>
        <p:spPr>
          <a:xfrm>
            <a:off x="592630" y="1916833"/>
            <a:ext cx="6120739" cy="3305175"/>
          </a:xfrm>
          <a:prstGeom prst="rect">
            <a:avLst/>
          </a:prstGeom>
        </p:spPr>
        <p:txBody>
          <a:bodyPr vert="horz" lIns="0" tIns="0" rIns="0" bIns="0"/>
          <a:lstStyle>
            <a:lvl1pPr marL="342882" indent="-342882">
              <a:lnSpc>
                <a:spcPct val="15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+mj-lt"/>
              <a:buAutoNum type="arabicPeriod"/>
              <a:defRPr sz="2000" b="1" baseline="0">
                <a:latin typeface="Arial" pitchFamily="34" charset="0"/>
                <a:cs typeface="Arial" pitchFamily="34" charset="0"/>
              </a:defRPr>
            </a:lvl1pPr>
            <a:lvl2pPr marL="541310" indent="-180966">
              <a:lnSpc>
                <a:spcPct val="150000"/>
              </a:lnSpc>
              <a:spcBef>
                <a:spcPts val="1200"/>
              </a:spcBef>
              <a:buFont typeface="+mj-lt"/>
              <a:buAutoNum type="alphaLcPeriod"/>
              <a:defRPr sz="2400" b="0">
                <a:latin typeface="Arial" pitchFamily="34" charset="0"/>
                <a:cs typeface="Arial" pitchFamily="34" charset="0"/>
              </a:defRPr>
            </a:lvl2pPr>
            <a:lvl3pPr marL="180966" indent="0">
              <a:buNone/>
              <a:defRPr/>
            </a:lvl3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</p:txBody>
      </p:sp>
    </p:spTree>
    <p:extLst>
      <p:ext uri="{BB962C8B-B14F-4D97-AF65-F5344CB8AC3E}">
        <p14:creationId xmlns:p14="http://schemas.microsoft.com/office/powerpoint/2010/main" val="3797747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illa de apart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0" descr="lineaApartad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7499"/>
            <a:ext cx="3783676" cy="2365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n 37" descr="lineaApartad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" t="94337" r="84267" b="-1614"/>
          <a:stretch>
            <a:fillRect/>
          </a:stretch>
        </p:blipFill>
        <p:spPr bwMode="auto">
          <a:xfrm>
            <a:off x="9302595" y="2083967"/>
            <a:ext cx="603405" cy="17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Marcador de texto 33"/>
          <p:cNvSpPr>
            <a:spLocks noGrp="1"/>
          </p:cNvSpPr>
          <p:nvPr>
            <p:ph type="body" sz="quarter" idx="16"/>
          </p:nvPr>
        </p:nvSpPr>
        <p:spPr>
          <a:xfrm>
            <a:off x="1819649" y="1843194"/>
            <a:ext cx="958645" cy="130333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algn="r">
              <a:lnSpc>
                <a:spcPct val="100000"/>
              </a:lnSpc>
              <a:defRPr sz="13000" b="0">
                <a:solidFill>
                  <a:srgbClr val="108252"/>
                </a:solidFill>
              </a:defRPr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36" name="Marcador de texto 35"/>
          <p:cNvSpPr>
            <a:spLocks noGrp="1"/>
          </p:cNvSpPr>
          <p:nvPr>
            <p:ph type="body" sz="quarter" idx="17"/>
          </p:nvPr>
        </p:nvSpPr>
        <p:spPr>
          <a:xfrm>
            <a:off x="3968337" y="2010129"/>
            <a:ext cx="5112163" cy="2457450"/>
          </a:xfrm>
          <a:prstGeom prst="rect">
            <a:avLst/>
          </a:prstGeom>
        </p:spPr>
        <p:txBody>
          <a:bodyPr vert="horz" lIns="0" tIns="0" rIns="0" bIns="0"/>
          <a:lstStyle>
            <a:lvl1pPr>
              <a:lnSpc>
                <a:spcPts val="2600"/>
              </a:lnSpc>
              <a:spcAft>
                <a:spcPts val="1600"/>
              </a:spcAft>
              <a:defRPr sz="2400" b="1" baseline="0"/>
            </a:lvl1pPr>
            <a:lvl2pPr marL="269861" indent="-269861">
              <a:lnSpc>
                <a:spcPts val="2400"/>
              </a:lnSpc>
              <a:buFont typeface="+mj-lt"/>
              <a:buAutoNum type="alphaLcPeriod"/>
              <a:defRPr sz="2000">
                <a:solidFill>
                  <a:srgbClr val="108252"/>
                </a:solidFill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</p:txBody>
      </p:sp>
    </p:spTree>
    <p:extLst>
      <p:ext uri="{BB962C8B-B14F-4D97-AF65-F5344CB8AC3E}">
        <p14:creationId xmlns:p14="http://schemas.microsoft.com/office/powerpoint/2010/main" val="2754442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º niv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texto 7"/>
          <p:cNvSpPr>
            <a:spLocks noGrp="1"/>
          </p:cNvSpPr>
          <p:nvPr>
            <p:ph type="body" sz="quarter" idx="16"/>
          </p:nvPr>
        </p:nvSpPr>
        <p:spPr>
          <a:xfrm>
            <a:off x="523362" y="0"/>
            <a:ext cx="514217" cy="5596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sz="5000" b="1">
                <a:solidFill>
                  <a:srgbClr val="F19908"/>
                </a:solidFill>
              </a:defRPr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28" name="Marcador de texto 26"/>
          <p:cNvSpPr>
            <a:spLocks noGrp="1"/>
          </p:cNvSpPr>
          <p:nvPr>
            <p:ph type="body" sz="quarter" idx="17"/>
          </p:nvPr>
        </p:nvSpPr>
        <p:spPr>
          <a:xfrm>
            <a:off x="1344084" y="1114170"/>
            <a:ext cx="7975467" cy="36886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ts val="1700"/>
              </a:lnSpc>
              <a:defRPr sz="1600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14" name="Marcador de contenido 2"/>
          <p:cNvSpPr>
            <a:spLocks noGrp="1"/>
          </p:cNvSpPr>
          <p:nvPr>
            <p:ph idx="1"/>
          </p:nvPr>
        </p:nvSpPr>
        <p:spPr>
          <a:xfrm>
            <a:off x="1335343" y="1575619"/>
            <a:ext cx="3862758" cy="4326707"/>
          </a:xfrm>
          <a:prstGeom prst="rect">
            <a:avLst/>
          </a:prstGeom>
        </p:spPr>
        <p:txBody>
          <a:bodyPr/>
          <a:lstStyle>
            <a:lvl1pPr>
              <a:lnSpc>
                <a:spcPts val="1800"/>
              </a:lnSpc>
              <a:spcAft>
                <a:spcPts val="800"/>
              </a:spcAft>
              <a:defRPr sz="1600"/>
            </a:lvl1pPr>
            <a:lvl2pPr>
              <a:lnSpc>
                <a:spcPts val="1600"/>
              </a:lnSpc>
              <a:spcAft>
                <a:spcPts val="800"/>
              </a:spcAft>
              <a:defRPr/>
            </a:lvl2pPr>
            <a:lvl3pPr>
              <a:lnSpc>
                <a:spcPts val="1600"/>
              </a:lnSpc>
              <a:spcAft>
                <a:spcPts val="800"/>
              </a:spcAft>
              <a:defRPr/>
            </a:lvl3pPr>
            <a:lvl4pPr>
              <a:spcAft>
                <a:spcPts val="700"/>
              </a:spcAft>
              <a:defRPr/>
            </a:lvl4pPr>
            <a:lvl5pPr>
              <a:spcAft>
                <a:spcPts val="700"/>
              </a:spcAft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s-ES" dirty="0"/>
          </a:p>
        </p:txBody>
      </p:sp>
      <p:sp>
        <p:nvSpPr>
          <p:cNvPr id="15" name="Marcador de contenido 2"/>
          <p:cNvSpPr>
            <a:spLocks noGrp="1"/>
          </p:cNvSpPr>
          <p:nvPr>
            <p:ph idx="18"/>
          </p:nvPr>
        </p:nvSpPr>
        <p:spPr>
          <a:xfrm>
            <a:off x="5465615" y="1575619"/>
            <a:ext cx="3862758" cy="4326707"/>
          </a:xfrm>
          <a:prstGeom prst="rect">
            <a:avLst/>
          </a:prstGeom>
        </p:spPr>
        <p:txBody>
          <a:bodyPr/>
          <a:lstStyle>
            <a:lvl1pPr>
              <a:lnSpc>
                <a:spcPts val="1800"/>
              </a:lnSpc>
              <a:spcAft>
                <a:spcPts val="800"/>
              </a:spcAft>
              <a:defRPr sz="1600"/>
            </a:lvl1pPr>
            <a:lvl2pPr>
              <a:lnSpc>
                <a:spcPts val="1600"/>
              </a:lnSpc>
              <a:spcAft>
                <a:spcPts val="800"/>
              </a:spcAft>
              <a:defRPr/>
            </a:lvl2pPr>
            <a:lvl3pPr>
              <a:lnSpc>
                <a:spcPts val="1600"/>
              </a:lnSpc>
              <a:spcAft>
                <a:spcPts val="800"/>
              </a:spcAft>
              <a:defRPr/>
            </a:lvl3pPr>
            <a:lvl4pPr>
              <a:spcAft>
                <a:spcPts val="700"/>
              </a:spcAft>
              <a:defRPr/>
            </a:lvl4pPr>
            <a:lvl5pPr>
              <a:spcAft>
                <a:spcPts val="700"/>
              </a:spcAft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s-ES" dirty="0"/>
          </a:p>
        </p:txBody>
      </p:sp>
      <p:sp>
        <p:nvSpPr>
          <p:cNvPr id="12" name="Título 1"/>
          <p:cNvSpPr>
            <a:spLocks noGrp="1"/>
          </p:cNvSpPr>
          <p:nvPr>
            <p:ph type="title"/>
          </p:nvPr>
        </p:nvSpPr>
        <p:spPr>
          <a:xfrm>
            <a:off x="1354667" y="130780"/>
            <a:ext cx="6536403" cy="704474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pt-BR"/>
              <a:t>Clique para editar o título mestre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5491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59986" y="396456"/>
            <a:ext cx="1563741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º niv blan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texto 7"/>
          <p:cNvSpPr>
            <a:spLocks noGrp="1"/>
          </p:cNvSpPr>
          <p:nvPr>
            <p:ph type="body" sz="quarter" idx="16"/>
          </p:nvPr>
        </p:nvSpPr>
        <p:spPr>
          <a:xfrm>
            <a:off x="523362" y="0"/>
            <a:ext cx="514217" cy="559618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r">
              <a:lnSpc>
                <a:spcPct val="100000"/>
              </a:lnSpc>
              <a:defRPr sz="5000" b="1">
                <a:solidFill>
                  <a:srgbClr val="F19908"/>
                </a:solidFill>
              </a:defRPr>
            </a:lvl1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354667" y="130780"/>
            <a:ext cx="6536403" cy="704474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pt-BR"/>
              <a:t>Clique para editar o título mestre</a:t>
            </a:r>
            <a:endParaRPr lang="es-E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7"/>
          </p:nvPr>
        </p:nvSpPr>
        <p:spPr>
          <a:xfrm>
            <a:off x="350838" y="1052736"/>
            <a:ext cx="8988848" cy="64829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dirty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1234888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89660" y="467361"/>
            <a:ext cx="7726680" cy="1233424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7210630" y="6602388"/>
            <a:ext cx="781162" cy="236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F4917-B575-4CE2-A204-030347152C0C}" type="datetimeFigureOut">
              <a:rPr lang="pt-BR"/>
              <a:pPr>
                <a:defRPr/>
              </a:pPr>
              <a:t>29/10/2019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1090725" y="6602388"/>
            <a:ext cx="5816389" cy="2366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296517" y="6602388"/>
            <a:ext cx="518759" cy="236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fld id="{9AF0E003-CE67-4701-9695-96F13224EB77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145386013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 Elipse"/>
          <p:cNvSpPr>
            <a:spLocks noChangeAspect="1"/>
          </p:cNvSpPr>
          <p:nvPr userDrawn="1"/>
        </p:nvSpPr>
        <p:spPr>
          <a:xfrm>
            <a:off x="9442866" y="6432724"/>
            <a:ext cx="313190" cy="286866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anchor="ctr"/>
          <a:lstStyle/>
          <a:p>
            <a:pPr algn="ctr">
              <a:defRPr/>
            </a:pPr>
            <a:endParaRPr lang="es-ES" sz="4200"/>
          </a:p>
        </p:txBody>
      </p:sp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95526" y="274379"/>
            <a:ext cx="8914948" cy="58519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95784" y="6356821"/>
            <a:ext cx="2310836" cy="365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631" y="6356821"/>
            <a:ext cx="3136739" cy="3650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2004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55" y="-4465"/>
            <a:ext cx="9913255" cy="686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172546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9208282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79" y="-4763"/>
            <a:ext cx="9912879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660059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6"/>
          <p:cNvSpPr txBox="1">
            <a:spLocks noChangeArrowheads="1"/>
          </p:cNvSpPr>
          <p:nvPr userDrawn="1"/>
        </p:nvSpPr>
        <p:spPr bwMode="auto">
          <a:xfrm>
            <a:off x="591609" y="188913"/>
            <a:ext cx="2583127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 marL="742950" indent="-2857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 marL="11430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 marL="16002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 marL="20574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25146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9718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34290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8862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40957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pt-BR" sz="35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Índice</a:t>
            </a:r>
          </a:p>
        </p:txBody>
      </p:sp>
      <p:sp>
        <p:nvSpPr>
          <p:cNvPr id="32" name="Marcador de texto 31"/>
          <p:cNvSpPr>
            <a:spLocks noGrp="1"/>
          </p:cNvSpPr>
          <p:nvPr>
            <p:ph type="body" sz="quarter" idx="16" hasCustomPrompt="1"/>
          </p:nvPr>
        </p:nvSpPr>
        <p:spPr>
          <a:xfrm>
            <a:off x="592631" y="1916833"/>
            <a:ext cx="7792751" cy="3305175"/>
          </a:xfrm>
          <a:prstGeom prst="rect">
            <a:avLst/>
          </a:prstGeom>
        </p:spPr>
        <p:txBody>
          <a:bodyPr vert="horz" lIns="0" tIns="0" rIns="0" bIns="0"/>
          <a:lstStyle>
            <a:lvl1pPr marL="360000" indent="-360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 sz="2000" b="1" baseline="0">
                <a:latin typeface="Arial" pitchFamily="34" charset="0"/>
                <a:cs typeface="Arial" pitchFamily="34" charset="0"/>
              </a:defRPr>
            </a:lvl1pPr>
            <a:lvl2pPr marL="720000" indent="-36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+mj-lt"/>
              <a:buAutoNum type="alphaLcPeriod"/>
              <a:defRPr sz="1800" b="1">
                <a:latin typeface="Arial" pitchFamily="34" charset="0"/>
                <a:cs typeface="Arial" pitchFamily="34" charset="0"/>
              </a:defRPr>
            </a:lvl2pPr>
            <a:lvl3pPr marL="180975" indent="0">
              <a:buNone/>
              <a:defRPr/>
            </a:lvl3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4525344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udo_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texto 7"/>
          <p:cNvSpPr>
            <a:spLocks noGrp="1"/>
          </p:cNvSpPr>
          <p:nvPr>
            <p:ph type="body" sz="quarter" idx="16"/>
          </p:nvPr>
        </p:nvSpPr>
        <p:spPr>
          <a:xfrm>
            <a:off x="523365" y="0"/>
            <a:ext cx="514217" cy="559618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lvl1pPr>
              <a:defRPr lang="pt-BR" sz="4000" b="1" dirty="0" smtClean="0">
                <a:solidFill>
                  <a:srgbClr val="F19908"/>
                </a:solidFill>
              </a:defRPr>
            </a:lvl1pPr>
          </a:lstStyle>
          <a:p>
            <a:pPr lvl="0" algn="r">
              <a:lnSpc>
                <a:spcPct val="100000"/>
              </a:lnSpc>
            </a:pPr>
            <a:r>
              <a:rPr lang="pt-BR" noProof="0" dirty="0"/>
              <a:t>Clique para editar o texto mestre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354668" y="130780"/>
            <a:ext cx="7995000" cy="24647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defRPr sz="1600" b="0"/>
            </a:lvl1pPr>
          </a:lstStyle>
          <a:p>
            <a:r>
              <a:rPr lang="pt-BR" noProof="0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7"/>
          </p:nvPr>
        </p:nvSpPr>
        <p:spPr>
          <a:xfrm>
            <a:off x="350837" y="908721"/>
            <a:ext cx="8988848" cy="288147"/>
          </a:xfrm>
          <a:prstGeom prst="rect">
            <a:avLst/>
          </a:prstGeom>
        </p:spPr>
        <p:txBody>
          <a:bodyPr lIns="36000" tIns="36000" rIns="36000" bIns="36000">
            <a:spAutoFit/>
          </a:bodyPr>
          <a:lstStyle>
            <a:lvl1pPr marL="0" indent="0">
              <a:lnSpc>
                <a:spcPct val="100000"/>
              </a:lnSpc>
              <a:defRPr/>
            </a:lvl1pPr>
          </a:lstStyle>
          <a:p>
            <a:pPr lvl="0"/>
            <a:r>
              <a:rPr lang="pt-BR" noProof="0" dirty="0"/>
              <a:t>Clique para editar o texto mestre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1359098" y="404665"/>
            <a:ext cx="7995000" cy="25673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defRPr lang="en-US" sz="1900" b="1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2pPr>
            <a:lvl3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3pPr>
            <a:lvl4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4pPr>
            <a:lvl5pPr>
              <a:defRPr lang="en-US" sz="1900" b="1">
                <a:solidFill>
                  <a:schemeClr val="bg2"/>
                </a:solidFill>
                <a:latin typeface="Calibri" pitchFamily="34" charset="0"/>
              </a:defRPr>
            </a:lvl5pPr>
          </a:lstStyle>
          <a:p>
            <a:pPr lvl="0">
              <a:lnSpc>
                <a:spcPts val="2000"/>
              </a:lnSpc>
            </a:pPr>
            <a:r>
              <a:rPr lang="pt-BR" noProof="0" dirty="0"/>
              <a:t>Click </a:t>
            </a:r>
            <a:r>
              <a:rPr lang="pt-BR" noProof="0" dirty="0" err="1"/>
              <a:t>to</a:t>
            </a:r>
            <a:r>
              <a:rPr lang="pt-BR" noProof="0" dirty="0"/>
              <a:t> </a:t>
            </a:r>
            <a:r>
              <a:rPr lang="pt-BR" noProof="0" dirty="0" err="1"/>
              <a:t>edit</a:t>
            </a:r>
            <a:r>
              <a:rPr lang="pt-BR" noProof="0" dirty="0"/>
              <a:t> Master </a:t>
            </a:r>
            <a:r>
              <a:rPr lang="pt-BR" noProof="0" dirty="0" err="1"/>
              <a:t>text</a:t>
            </a:r>
            <a:r>
              <a:rPr lang="pt-BR" noProof="0" dirty="0"/>
              <a:t> </a:t>
            </a:r>
            <a:r>
              <a:rPr lang="pt-BR" noProof="0" dirty="0" err="1"/>
              <a:t>styles</a:t>
            </a:r>
            <a:endParaRPr lang="pt-BR" noProof="0" dirty="0"/>
          </a:p>
        </p:txBody>
      </p:sp>
      <p:sp>
        <p:nvSpPr>
          <p:cNvPr id="6" name="Rectangle 6"/>
          <p:cNvSpPr>
            <a:spLocks noGrp="1" noChangeArrowheads="1"/>
          </p:cNvSpPr>
          <p:nvPr userDrawn="1"/>
        </p:nvSpPr>
        <p:spPr bwMode="black">
          <a:xfrm>
            <a:off x="1" y="6553200"/>
            <a:ext cx="55549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17414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1986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26558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1130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914400" eaLnBrk="1" hangingPunct="1">
              <a:buClr>
                <a:srgbClr val="777777"/>
              </a:buClr>
              <a:defRPr/>
            </a:pPr>
            <a:fld id="{447F2524-1BC8-4A9E-B749-4AE3B53C25BB}" type="slidenum">
              <a:rPr lang="en-US" altLang="pt-BR" sz="1000" b="1" smtClean="0">
                <a:solidFill>
                  <a:srgbClr val="FFFFFF"/>
                </a:solidFill>
                <a:latin typeface="Verdana" pitchFamily="34" charset="0"/>
              </a:rPr>
              <a:pPr defTabSz="914400" eaLnBrk="1" hangingPunct="1">
                <a:buClr>
                  <a:srgbClr val="777777"/>
                </a:buClr>
                <a:defRPr/>
              </a:pPr>
              <a:t>‹nº›</a:t>
            </a:fld>
            <a:endParaRPr lang="en-US" altLang="pt-BR" sz="10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55291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udo_sem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texto 7"/>
          <p:cNvSpPr>
            <a:spLocks noGrp="1"/>
          </p:cNvSpPr>
          <p:nvPr>
            <p:ph type="body" sz="quarter" idx="16"/>
          </p:nvPr>
        </p:nvSpPr>
        <p:spPr>
          <a:xfrm>
            <a:off x="523365" y="0"/>
            <a:ext cx="514217" cy="559618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lvl1pPr>
              <a:defRPr lang="pt-BR" sz="4000" b="1" dirty="0" smtClean="0">
                <a:solidFill>
                  <a:srgbClr val="F19908"/>
                </a:solidFill>
              </a:defRPr>
            </a:lvl1pPr>
          </a:lstStyle>
          <a:p>
            <a:pPr lvl="0" algn="r">
              <a:lnSpc>
                <a:spcPct val="100000"/>
              </a:lnSpc>
            </a:pPr>
            <a:r>
              <a:rPr lang="pt-BR" noProof="0" dirty="0"/>
              <a:t>Clique para editar o texto mestre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354668" y="130780"/>
            <a:ext cx="7995000" cy="24647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defRPr sz="1600" b="0"/>
            </a:lvl1pPr>
          </a:lstStyle>
          <a:p>
            <a:r>
              <a:rPr lang="pt-BR" noProof="0" dirty="0"/>
              <a:t>Clique para editar o título mestre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1359098" y="404665"/>
            <a:ext cx="7995000" cy="25673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defRPr lang="en-US" sz="1900" b="1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2pPr>
            <a:lvl3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3pPr>
            <a:lvl4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4pPr>
            <a:lvl5pPr>
              <a:defRPr lang="en-US" sz="1900" b="1">
                <a:solidFill>
                  <a:schemeClr val="bg2"/>
                </a:solidFill>
                <a:latin typeface="Calibri" pitchFamily="34" charset="0"/>
              </a:defRPr>
            </a:lvl5pPr>
          </a:lstStyle>
          <a:p>
            <a:pPr lvl="0">
              <a:lnSpc>
                <a:spcPts val="2000"/>
              </a:lnSpc>
            </a:pPr>
            <a:r>
              <a:rPr lang="pt-BR" noProof="0" dirty="0"/>
              <a:t>Click </a:t>
            </a:r>
            <a:r>
              <a:rPr lang="pt-BR" noProof="0" dirty="0" err="1"/>
              <a:t>to</a:t>
            </a:r>
            <a:r>
              <a:rPr lang="pt-BR" noProof="0" dirty="0"/>
              <a:t> </a:t>
            </a:r>
            <a:r>
              <a:rPr lang="pt-BR" noProof="0" dirty="0" err="1"/>
              <a:t>edit</a:t>
            </a:r>
            <a:r>
              <a:rPr lang="pt-BR" noProof="0" dirty="0"/>
              <a:t> Master </a:t>
            </a:r>
            <a:r>
              <a:rPr lang="pt-BR" noProof="0" dirty="0" err="1"/>
              <a:t>text</a:t>
            </a:r>
            <a:r>
              <a:rPr lang="pt-BR" noProof="0" dirty="0"/>
              <a:t> </a:t>
            </a:r>
            <a:r>
              <a:rPr lang="pt-BR" noProof="0" dirty="0" err="1"/>
              <a:t>styles</a:t>
            </a:r>
            <a:endParaRPr lang="pt-BR" noProof="0" dirty="0"/>
          </a:p>
        </p:txBody>
      </p:sp>
      <p:sp>
        <p:nvSpPr>
          <p:cNvPr id="6" name="Rectangle 6"/>
          <p:cNvSpPr>
            <a:spLocks noGrp="1" noChangeArrowheads="1"/>
          </p:cNvSpPr>
          <p:nvPr userDrawn="1"/>
        </p:nvSpPr>
        <p:spPr bwMode="black">
          <a:xfrm>
            <a:off x="1" y="6553200"/>
            <a:ext cx="55549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17414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1986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26558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1130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914400" eaLnBrk="1" hangingPunct="1">
              <a:buClr>
                <a:srgbClr val="777777"/>
              </a:buClr>
              <a:defRPr/>
            </a:pPr>
            <a:fld id="{447F2524-1BC8-4A9E-B749-4AE3B53C25BB}" type="slidenum">
              <a:rPr lang="en-US" altLang="pt-BR" sz="1000" b="1" smtClean="0">
                <a:solidFill>
                  <a:srgbClr val="FFFFFF"/>
                </a:solidFill>
                <a:latin typeface="Verdana" pitchFamily="34" charset="0"/>
              </a:rPr>
              <a:pPr defTabSz="914400" eaLnBrk="1" hangingPunct="1">
                <a:buClr>
                  <a:srgbClr val="777777"/>
                </a:buClr>
                <a:defRPr/>
              </a:pPr>
              <a:t>‹nº›</a:t>
            </a:fld>
            <a:endParaRPr lang="en-US" altLang="pt-BR" sz="10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77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74" y="1887058"/>
            <a:ext cx="7361255" cy="308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5619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307259" y="417469"/>
            <a:ext cx="150603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Índ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6"/>
          <p:cNvSpPr txBox="1">
            <a:spLocks noChangeArrowheads="1"/>
          </p:cNvSpPr>
          <p:nvPr userDrawn="1"/>
        </p:nvSpPr>
        <p:spPr bwMode="auto">
          <a:xfrm>
            <a:off x="591609" y="188913"/>
            <a:ext cx="2583127" cy="53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 marL="742950" indent="-2857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 marL="11430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 marL="16002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 marL="2057400" indent="-22860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25146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9718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34290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886200" indent="-228600" defTabSz="4095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40957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" altLang="pt-BR" sz="3500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Índice</a:t>
            </a:r>
          </a:p>
        </p:txBody>
      </p:sp>
      <p:sp>
        <p:nvSpPr>
          <p:cNvPr id="32" name="Marcador de texto 31"/>
          <p:cNvSpPr>
            <a:spLocks noGrp="1"/>
          </p:cNvSpPr>
          <p:nvPr>
            <p:ph type="body" sz="quarter" idx="16" hasCustomPrompt="1"/>
          </p:nvPr>
        </p:nvSpPr>
        <p:spPr>
          <a:xfrm>
            <a:off x="592631" y="1916833"/>
            <a:ext cx="7792751" cy="3305175"/>
          </a:xfrm>
          <a:prstGeom prst="rect">
            <a:avLst/>
          </a:prstGeom>
        </p:spPr>
        <p:txBody>
          <a:bodyPr vert="horz" lIns="0" tIns="0" rIns="0" bIns="0"/>
          <a:lstStyle>
            <a:lvl1pPr marL="360000" indent="-360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 sz="2000" b="1" baseline="0">
                <a:latin typeface="Arial" pitchFamily="34" charset="0"/>
                <a:cs typeface="Arial" pitchFamily="34" charset="0"/>
              </a:defRPr>
            </a:lvl1pPr>
            <a:lvl2pPr marL="720000" indent="-36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+mj-lt"/>
              <a:buAutoNum type="alphaLcPeriod"/>
              <a:defRPr sz="1800" b="1">
                <a:latin typeface="Arial" pitchFamily="34" charset="0"/>
                <a:cs typeface="Arial" pitchFamily="34" charset="0"/>
              </a:defRPr>
            </a:lvl2pPr>
            <a:lvl3pPr marL="180975" indent="0">
              <a:buNone/>
              <a:defRPr/>
            </a:lvl3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9496362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udo_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texto 7"/>
          <p:cNvSpPr>
            <a:spLocks noGrp="1"/>
          </p:cNvSpPr>
          <p:nvPr>
            <p:ph type="body" sz="quarter" idx="16"/>
          </p:nvPr>
        </p:nvSpPr>
        <p:spPr>
          <a:xfrm>
            <a:off x="523365" y="0"/>
            <a:ext cx="514217" cy="559618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lvl1pPr>
              <a:defRPr lang="pt-BR" sz="4000" b="1" dirty="0" smtClean="0">
                <a:solidFill>
                  <a:srgbClr val="F19908"/>
                </a:solidFill>
              </a:defRPr>
            </a:lvl1pPr>
          </a:lstStyle>
          <a:p>
            <a:pPr lvl="0" algn="r">
              <a:lnSpc>
                <a:spcPct val="100000"/>
              </a:lnSpc>
            </a:pPr>
            <a:r>
              <a:rPr lang="pt-BR" noProof="0" dirty="0"/>
              <a:t>Clique para editar o texto mestre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354668" y="130780"/>
            <a:ext cx="7995000" cy="256480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defRPr sz="1600" b="0"/>
            </a:lvl1pPr>
          </a:lstStyle>
          <a:p>
            <a:r>
              <a:rPr lang="pt-BR" noProof="0" dirty="0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7"/>
          </p:nvPr>
        </p:nvSpPr>
        <p:spPr>
          <a:xfrm>
            <a:off x="350837" y="908721"/>
            <a:ext cx="8988848" cy="288147"/>
          </a:xfrm>
          <a:prstGeom prst="rect">
            <a:avLst/>
          </a:prstGeom>
        </p:spPr>
        <p:txBody>
          <a:bodyPr lIns="36000" tIns="36000" rIns="36000" bIns="36000">
            <a:spAutoFit/>
          </a:bodyPr>
          <a:lstStyle>
            <a:lvl1pPr marL="0" indent="0">
              <a:lnSpc>
                <a:spcPct val="100000"/>
              </a:lnSpc>
              <a:defRPr/>
            </a:lvl1pPr>
          </a:lstStyle>
          <a:p>
            <a:pPr lvl="0"/>
            <a:r>
              <a:rPr lang="pt-BR" noProof="0" dirty="0"/>
              <a:t>Clique para editar o texto mestre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1359098" y="404665"/>
            <a:ext cx="7995000" cy="25673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defRPr lang="en-US" sz="1900" b="1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2pPr>
            <a:lvl3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3pPr>
            <a:lvl4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4pPr>
            <a:lvl5pPr>
              <a:defRPr lang="en-US" sz="1900" b="1">
                <a:solidFill>
                  <a:schemeClr val="bg2"/>
                </a:solidFill>
                <a:latin typeface="Calibri" pitchFamily="34" charset="0"/>
              </a:defRPr>
            </a:lvl5pPr>
          </a:lstStyle>
          <a:p>
            <a:pPr lvl="0">
              <a:lnSpc>
                <a:spcPts val="2000"/>
              </a:lnSpc>
            </a:pPr>
            <a:r>
              <a:rPr lang="pt-BR" noProof="0" dirty="0"/>
              <a:t>Click </a:t>
            </a:r>
            <a:r>
              <a:rPr lang="pt-BR" noProof="0" dirty="0" err="1"/>
              <a:t>to</a:t>
            </a:r>
            <a:r>
              <a:rPr lang="pt-BR" noProof="0" dirty="0"/>
              <a:t> </a:t>
            </a:r>
            <a:r>
              <a:rPr lang="pt-BR" noProof="0" dirty="0" err="1"/>
              <a:t>edit</a:t>
            </a:r>
            <a:r>
              <a:rPr lang="pt-BR" noProof="0" dirty="0"/>
              <a:t> Master </a:t>
            </a:r>
            <a:r>
              <a:rPr lang="pt-BR" noProof="0" dirty="0" err="1"/>
              <a:t>text</a:t>
            </a:r>
            <a:r>
              <a:rPr lang="pt-BR" noProof="0" dirty="0"/>
              <a:t> </a:t>
            </a:r>
            <a:r>
              <a:rPr lang="pt-BR" noProof="0" dirty="0" err="1"/>
              <a:t>styles</a:t>
            </a:r>
            <a:endParaRPr lang="pt-BR" noProof="0" dirty="0"/>
          </a:p>
        </p:txBody>
      </p:sp>
      <p:sp>
        <p:nvSpPr>
          <p:cNvPr id="6" name="Rectangle 6"/>
          <p:cNvSpPr>
            <a:spLocks noGrp="1" noChangeArrowheads="1"/>
          </p:cNvSpPr>
          <p:nvPr userDrawn="1"/>
        </p:nvSpPr>
        <p:spPr bwMode="black">
          <a:xfrm>
            <a:off x="1" y="6553200"/>
            <a:ext cx="55549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17414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1986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26558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1130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914400" eaLnBrk="1" hangingPunct="1">
              <a:buClr>
                <a:srgbClr val="777777"/>
              </a:buClr>
              <a:defRPr/>
            </a:pPr>
            <a:fld id="{447F2524-1BC8-4A9E-B749-4AE3B53C25BB}" type="slidenum">
              <a:rPr lang="en-US" altLang="pt-BR" sz="1000" b="1" smtClean="0">
                <a:solidFill>
                  <a:srgbClr val="FFFFFF"/>
                </a:solidFill>
                <a:latin typeface="Verdana" pitchFamily="34" charset="0"/>
              </a:rPr>
              <a:pPr defTabSz="914400" eaLnBrk="1" hangingPunct="1">
                <a:buClr>
                  <a:srgbClr val="777777"/>
                </a:buClr>
                <a:defRPr/>
              </a:pPr>
              <a:t>‹nº›</a:t>
            </a:fld>
            <a:endParaRPr lang="en-US" altLang="pt-BR" sz="10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1130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udo_sem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texto 7"/>
          <p:cNvSpPr>
            <a:spLocks noGrp="1"/>
          </p:cNvSpPr>
          <p:nvPr>
            <p:ph type="body" sz="quarter" idx="16"/>
          </p:nvPr>
        </p:nvSpPr>
        <p:spPr>
          <a:xfrm>
            <a:off x="523365" y="0"/>
            <a:ext cx="514217" cy="559618"/>
          </a:xfrm>
          <a:prstGeom prst="rect">
            <a:avLst/>
          </a:prstGeom>
        </p:spPr>
        <p:txBody>
          <a:bodyPr wrap="none" anchor="b" anchorCtr="0">
            <a:noAutofit/>
          </a:bodyPr>
          <a:lstStyle>
            <a:lvl1pPr>
              <a:defRPr lang="pt-BR" sz="4000" b="1" dirty="0" smtClean="0">
                <a:solidFill>
                  <a:srgbClr val="F19908"/>
                </a:solidFill>
              </a:defRPr>
            </a:lvl1pPr>
          </a:lstStyle>
          <a:p>
            <a:pPr lvl="0" algn="r">
              <a:lnSpc>
                <a:spcPct val="100000"/>
              </a:lnSpc>
            </a:pPr>
            <a:r>
              <a:rPr lang="pt-BR" noProof="0" dirty="0"/>
              <a:t>Clique para editar o texto mestre</a:t>
            </a:r>
          </a:p>
        </p:txBody>
      </p:sp>
      <p:sp>
        <p:nvSpPr>
          <p:cNvPr id="10" name="Título 1"/>
          <p:cNvSpPr>
            <a:spLocks noGrp="1"/>
          </p:cNvSpPr>
          <p:nvPr>
            <p:ph type="title"/>
          </p:nvPr>
        </p:nvSpPr>
        <p:spPr>
          <a:xfrm>
            <a:off x="1354668" y="130780"/>
            <a:ext cx="7995000" cy="256480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>
              <a:defRPr sz="1600" b="0"/>
            </a:lvl1pPr>
          </a:lstStyle>
          <a:p>
            <a:r>
              <a:rPr lang="pt-BR" noProof="0" dirty="0"/>
              <a:t>Clique para editar o título mestre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1359098" y="404665"/>
            <a:ext cx="7995000" cy="256737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defRPr lang="en-US" sz="1900" b="1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2pPr>
            <a:lvl3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3pPr>
            <a:lvl4pPr>
              <a:defRPr lang="en-US" sz="1900" b="1" smtClean="0">
                <a:solidFill>
                  <a:schemeClr val="bg2"/>
                </a:solidFill>
                <a:latin typeface="Calibri" pitchFamily="34" charset="0"/>
              </a:defRPr>
            </a:lvl4pPr>
            <a:lvl5pPr>
              <a:defRPr lang="en-US" sz="1900" b="1">
                <a:solidFill>
                  <a:schemeClr val="bg2"/>
                </a:solidFill>
                <a:latin typeface="Calibri" pitchFamily="34" charset="0"/>
              </a:defRPr>
            </a:lvl5pPr>
          </a:lstStyle>
          <a:p>
            <a:pPr lvl="0">
              <a:lnSpc>
                <a:spcPts val="2000"/>
              </a:lnSpc>
            </a:pPr>
            <a:r>
              <a:rPr lang="pt-BR" noProof="0" dirty="0"/>
              <a:t>Click </a:t>
            </a:r>
            <a:r>
              <a:rPr lang="pt-BR" noProof="0" dirty="0" err="1"/>
              <a:t>to</a:t>
            </a:r>
            <a:r>
              <a:rPr lang="pt-BR" noProof="0" dirty="0"/>
              <a:t> </a:t>
            </a:r>
            <a:r>
              <a:rPr lang="pt-BR" noProof="0" dirty="0" err="1"/>
              <a:t>edit</a:t>
            </a:r>
            <a:r>
              <a:rPr lang="pt-BR" noProof="0" dirty="0"/>
              <a:t> Master </a:t>
            </a:r>
            <a:r>
              <a:rPr lang="pt-BR" noProof="0" dirty="0" err="1"/>
              <a:t>text</a:t>
            </a:r>
            <a:r>
              <a:rPr lang="pt-BR" noProof="0" dirty="0"/>
              <a:t> </a:t>
            </a:r>
            <a:r>
              <a:rPr lang="pt-BR" noProof="0" dirty="0" err="1"/>
              <a:t>styles</a:t>
            </a:r>
            <a:endParaRPr lang="pt-BR" noProof="0" dirty="0"/>
          </a:p>
        </p:txBody>
      </p:sp>
      <p:sp>
        <p:nvSpPr>
          <p:cNvPr id="6" name="Rectangle 6"/>
          <p:cNvSpPr>
            <a:spLocks noGrp="1" noChangeArrowheads="1"/>
          </p:cNvSpPr>
          <p:nvPr userDrawn="1"/>
        </p:nvSpPr>
        <p:spPr bwMode="black">
          <a:xfrm>
            <a:off x="1" y="6553200"/>
            <a:ext cx="55549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17414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1986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26558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113088" indent="-320675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914400" eaLnBrk="1" hangingPunct="1">
              <a:buClr>
                <a:srgbClr val="777777"/>
              </a:buClr>
              <a:defRPr/>
            </a:pPr>
            <a:fld id="{447F2524-1BC8-4A9E-B749-4AE3B53C25BB}" type="slidenum">
              <a:rPr lang="en-US" altLang="pt-BR" sz="1000" b="1" smtClean="0">
                <a:solidFill>
                  <a:srgbClr val="FFFFFF"/>
                </a:solidFill>
                <a:latin typeface="Verdana" pitchFamily="34" charset="0"/>
              </a:rPr>
              <a:pPr defTabSz="914400" eaLnBrk="1" hangingPunct="1">
                <a:buClr>
                  <a:srgbClr val="777777"/>
                </a:buClr>
                <a:defRPr/>
              </a:pPr>
              <a:t>‹nº›</a:t>
            </a:fld>
            <a:endParaRPr lang="en-US" altLang="pt-BR" sz="10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606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374" y="1887058"/>
            <a:ext cx="7361255" cy="308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148200"/>
      </p:ext>
    </p:extLst>
  </p:cSld>
  <p:clrMapOvr>
    <a:masterClrMapping/>
  </p:clrMapOvr>
  <p:transition spd="med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0997B-B863-4510-82C6-93DD59072589}" type="datetime1">
              <a:rPr lang="pt-BR" smtClean="0"/>
              <a:t>29/10/2019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6854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307259" y="417469"/>
            <a:ext cx="150603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307259" y="417469"/>
            <a:ext cx="150603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307259" y="417469"/>
            <a:ext cx="150603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307259" y="417469"/>
            <a:ext cx="150603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Aug 31</a:t>
            </a:r>
            <a:r>
              <a:rPr lang="en-GB" sz="1500" baseline="30000" dirty="0">
                <a:latin typeface="Verdana" pitchFamily="34" charset="0"/>
              </a:rPr>
              <a:t>st</a:t>
            </a:r>
            <a:r>
              <a:rPr lang="en-GB" sz="1500" dirty="0">
                <a:latin typeface="Verdana" pitchFamily="34" charset="0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>
            <a:spLocks noChangeAspect="1"/>
          </p:cNvSpPr>
          <p:nvPr userDrawn="1"/>
        </p:nvSpPr>
        <p:spPr>
          <a:xfrm>
            <a:off x="9443850" y="6432152"/>
            <a:ext cx="312000" cy="288000"/>
          </a:xfrm>
          <a:prstGeom prst="ellipse">
            <a:avLst/>
          </a:prstGeom>
          <a:solidFill>
            <a:srgbClr val="0092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endParaRPr lang="es-ES"/>
          </a:p>
        </p:txBody>
      </p:sp>
      <p:grpSp>
        <p:nvGrpSpPr>
          <p:cNvPr id="3" name="Group 3"/>
          <p:cNvGrpSpPr>
            <a:grpSpLocks/>
          </p:cNvGrpSpPr>
          <p:nvPr userDrawn="1"/>
        </p:nvGrpSpPr>
        <p:grpSpPr bwMode="auto">
          <a:xfrm>
            <a:off x="386372" y="529255"/>
            <a:ext cx="9204841" cy="217177"/>
            <a:chOff x="204" y="436"/>
            <a:chExt cx="5352" cy="136"/>
          </a:xfrm>
        </p:grpSpPr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3380" y="436"/>
              <a:ext cx="217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8656" tIns="39328" rIns="78656" bIns="39328">
              <a:spAutoFit/>
            </a:bodyPr>
            <a:lstStyle/>
            <a:p>
              <a:pPr algn="r" defTabSz="705511">
                <a:spcBef>
                  <a:spcPct val="50000"/>
                </a:spcBef>
              </a:pPr>
              <a:endParaRPr lang="en-US" sz="800" dirty="0">
                <a:latin typeface="Tahoma" pitchFamily="34" charset="0"/>
              </a:endParaRPr>
            </a:p>
          </p:txBody>
        </p:sp>
        <p:sp>
          <p:nvSpPr>
            <p:cNvPr id="5" name="Line 6"/>
            <p:cNvSpPr>
              <a:spLocks noChangeShapeType="1"/>
            </p:cNvSpPr>
            <p:nvPr/>
          </p:nvSpPr>
          <p:spPr bwMode="auto">
            <a:xfrm>
              <a:off x="204" y="572"/>
              <a:ext cx="53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dirty="0"/>
            </a:p>
          </p:txBody>
        </p:sp>
      </p:grpSp>
      <p:sp>
        <p:nvSpPr>
          <p:cNvPr id="7" name="Text Box 4"/>
          <p:cNvSpPr txBox="1">
            <a:spLocks noChangeArrowheads="1"/>
          </p:cNvSpPr>
          <p:nvPr userDrawn="1"/>
        </p:nvSpPr>
        <p:spPr bwMode="auto">
          <a:xfrm>
            <a:off x="361378" y="471170"/>
            <a:ext cx="2137103" cy="3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3904" tIns="36952" rIns="73904" bIns="36952">
            <a:spAutoFit/>
          </a:bodyPr>
          <a:lstStyle/>
          <a:p>
            <a:pPr defTabSz="736868" eaLnBrk="0" hangingPunct="0">
              <a:spcBef>
                <a:spcPct val="50000"/>
              </a:spcBef>
            </a:pPr>
            <a:r>
              <a:rPr lang="en-GB" sz="1500" dirty="0">
                <a:latin typeface="Verdana" pitchFamily="34" charset="0"/>
              </a:rPr>
              <a:t>November 16</a:t>
            </a:r>
            <a:r>
              <a:rPr lang="en-GB" sz="1500" baseline="30000" dirty="0">
                <a:latin typeface="Verdana" pitchFamily="34" charset="0"/>
              </a:rPr>
              <a:t>th</a:t>
            </a:r>
            <a:r>
              <a:rPr lang="en-GB" sz="1500" dirty="0">
                <a:latin typeface="Verdana" pitchFamily="34" charset="0"/>
              </a:rPr>
              <a:t> 2016</a:t>
            </a:r>
            <a:endParaRPr lang="en-GB" sz="1500" dirty="0">
              <a:solidFill>
                <a:srgbClr val="DF6C01"/>
              </a:solidFill>
              <a:latin typeface="Verdana" pitchFamily="34" charset="0"/>
            </a:endParaRPr>
          </a:p>
        </p:txBody>
      </p:sp>
      <p:pic>
        <p:nvPicPr>
          <p:cNvPr id="8" name="Imagem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5994" y="284131"/>
            <a:ext cx="1304339" cy="34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6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30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42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B612D-62C9-44B1-9B69-2990FACB02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824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97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  <p:sldLayoutId id="2147483720" r:id="rId16"/>
    <p:sldLayoutId id="2147483721" r:id="rId17"/>
    <p:sldLayoutId id="2147483722" r:id="rId18"/>
    <p:sldLayoutId id="2147483723" r:id="rId19"/>
    <p:sldLayoutId id="2147483724" r:id="rId20"/>
    <p:sldLayoutId id="2147483725" r:id="rId21"/>
    <p:sldLayoutId id="2147483726" r:id="rId22"/>
    <p:sldLayoutId id="2147483727" r:id="rId23"/>
    <p:sldLayoutId id="2147483728" r:id="rId24"/>
    <p:sldLayoutId id="2147483729" r:id="rId25"/>
    <p:sldLayoutId id="2147483760" r:id="rId2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S1_a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55" y="-4465"/>
            <a:ext cx="9913255" cy="686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49" y="405185"/>
            <a:ext cx="9938650" cy="896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"/>
          <a:stretch>
            <a:fillRect/>
          </a:stretch>
        </p:blipFill>
        <p:spPr bwMode="auto">
          <a:xfrm>
            <a:off x="-32649" y="0"/>
            <a:ext cx="9938650" cy="10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96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7" r:id="rId6"/>
    <p:sldLayoutId id="2147483748" r:id="rId7"/>
    <p:sldLayoutId id="2147483749" r:id="rId8"/>
  </p:sldLayoutIdLst>
  <p:hf hdr="0" ftr="0" dt="0"/>
  <p:txStyles>
    <p:titleStyle>
      <a:lvl1pPr algn="l" defTabSz="456514" rtl="0" eaLnBrk="0" fontAlgn="base" hangingPunct="0">
        <a:lnSpc>
          <a:spcPts val="2004"/>
        </a:lnSpc>
        <a:spcBef>
          <a:spcPct val="0"/>
        </a:spcBef>
        <a:spcAft>
          <a:spcPct val="0"/>
        </a:spcAft>
        <a:defRPr sz="1898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456514" rtl="0" eaLnBrk="0" fontAlgn="base" hangingPunct="0">
        <a:lnSpc>
          <a:spcPts val="2004"/>
        </a:lnSpc>
        <a:spcBef>
          <a:spcPct val="0"/>
        </a:spcBef>
        <a:spcAft>
          <a:spcPct val="0"/>
        </a:spcAft>
        <a:defRPr sz="1898" b="1">
          <a:solidFill>
            <a:schemeClr val="bg2"/>
          </a:solidFill>
          <a:latin typeface="Calibri" pitchFamily="34" charset="0"/>
        </a:defRPr>
      </a:lvl2pPr>
      <a:lvl3pPr algn="l" defTabSz="456514" rtl="0" eaLnBrk="0" fontAlgn="base" hangingPunct="0">
        <a:lnSpc>
          <a:spcPts val="2004"/>
        </a:lnSpc>
        <a:spcBef>
          <a:spcPct val="0"/>
        </a:spcBef>
        <a:spcAft>
          <a:spcPct val="0"/>
        </a:spcAft>
        <a:defRPr sz="1898" b="1">
          <a:solidFill>
            <a:schemeClr val="bg2"/>
          </a:solidFill>
          <a:latin typeface="Calibri" pitchFamily="34" charset="0"/>
        </a:defRPr>
      </a:lvl3pPr>
      <a:lvl4pPr algn="l" defTabSz="456514" rtl="0" eaLnBrk="0" fontAlgn="base" hangingPunct="0">
        <a:lnSpc>
          <a:spcPts val="2004"/>
        </a:lnSpc>
        <a:spcBef>
          <a:spcPct val="0"/>
        </a:spcBef>
        <a:spcAft>
          <a:spcPct val="0"/>
        </a:spcAft>
        <a:defRPr sz="1898" b="1">
          <a:solidFill>
            <a:schemeClr val="bg2"/>
          </a:solidFill>
          <a:latin typeface="Calibri" pitchFamily="34" charset="0"/>
        </a:defRPr>
      </a:lvl4pPr>
      <a:lvl5pPr algn="l" defTabSz="456514" rtl="0" eaLnBrk="0" fontAlgn="base" hangingPunct="0">
        <a:lnSpc>
          <a:spcPts val="2004"/>
        </a:lnSpc>
        <a:spcBef>
          <a:spcPct val="0"/>
        </a:spcBef>
        <a:spcAft>
          <a:spcPct val="0"/>
        </a:spcAft>
        <a:defRPr sz="1898" b="1">
          <a:solidFill>
            <a:schemeClr val="bg2"/>
          </a:solidFill>
          <a:latin typeface="Calibri" pitchFamily="34" charset="0"/>
        </a:defRPr>
      </a:lvl5pPr>
      <a:lvl6pPr marL="457177" algn="l" defTabSz="457177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6pPr>
      <a:lvl7pPr marL="914353" algn="l" defTabSz="457177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7pPr>
      <a:lvl8pPr marL="1371530" algn="l" defTabSz="457177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8pPr>
      <a:lvl9pPr marL="1828706" algn="l" defTabSz="457177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9pPr>
    </p:titleStyle>
    <p:bodyStyle>
      <a:lvl1pPr marL="342665" indent="-342665" algn="l" defTabSz="456514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336" kern="1200">
          <a:solidFill>
            <a:srgbClr val="002D47"/>
          </a:solidFill>
          <a:latin typeface="+mn-lt"/>
          <a:ea typeface="+mn-ea"/>
          <a:cs typeface="+mn-cs"/>
        </a:defRPr>
      </a:lvl1pPr>
      <a:lvl2pPr marL="180820" indent="-180820" algn="l" defTabSz="456514" rtl="0" eaLnBrk="0" fontAlgn="base" hangingPunct="0">
        <a:lnSpc>
          <a:spcPts val="1697"/>
        </a:lnSpc>
        <a:spcBef>
          <a:spcPct val="0"/>
        </a:spcBef>
        <a:spcAft>
          <a:spcPct val="0"/>
        </a:spcAft>
        <a:buFont typeface="Arial" panose="020B0604020202020204" pitchFamily="34" charset="0"/>
        <a:buChar char="•"/>
        <a:defRPr sz="1336" kern="1200">
          <a:solidFill>
            <a:srgbClr val="002D47"/>
          </a:solidFill>
          <a:latin typeface="+mn-lt"/>
          <a:ea typeface="+mn-ea"/>
          <a:cs typeface="+mn-cs"/>
        </a:defRPr>
      </a:lvl2pPr>
      <a:lvl3pPr marL="359407" indent="-178587" algn="l" defTabSz="456514" rtl="0" eaLnBrk="0" fontAlgn="base" hangingPunct="0">
        <a:lnSpc>
          <a:spcPts val="1600"/>
        </a:lnSpc>
        <a:spcBef>
          <a:spcPct val="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336" kern="1200">
          <a:solidFill>
            <a:srgbClr val="002D47"/>
          </a:solidFill>
          <a:latin typeface="+mn-lt"/>
          <a:ea typeface="+mn-ea"/>
          <a:cs typeface="+mn-cs"/>
        </a:defRPr>
      </a:lvl3pPr>
      <a:lvl4pPr marL="540227" indent="-180820" algn="l" defTabSz="456514" rtl="0" eaLnBrk="0" fontAlgn="base" hangingPunct="0">
        <a:lnSpc>
          <a:spcPts val="1398"/>
        </a:lnSpc>
        <a:spcBef>
          <a:spcPct val="0"/>
        </a:spcBef>
        <a:spcAft>
          <a:spcPct val="0"/>
        </a:spcAft>
        <a:buClr>
          <a:srgbClr val="F19908"/>
        </a:buClr>
        <a:buFont typeface="Arial" panose="020B0604020202020204" pitchFamily="34" charset="0"/>
        <a:buChar char="•"/>
        <a:defRPr sz="1195" kern="1200">
          <a:solidFill>
            <a:srgbClr val="002D47"/>
          </a:solidFill>
          <a:latin typeface="+mn-lt"/>
          <a:ea typeface="+mn-ea"/>
          <a:cs typeface="+mn-cs"/>
        </a:defRPr>
      </a:lvl4pPr>
      <a:lvl5pPr marL="711001" indent="-170775" algn="l" defTabSz="456514" rtl="0" eaLnBrk="0" fontAlgn="base" hangingPunct="0">
        <a:lnSpc>
          <a:spcPts val="1398"/>
        </a:lnSpc>
        <a:spcBef>
          <a:spcPct val="0"/>
        </a:spcBef>
        <a:spcAft>
          <a:spcPct val="0"/>
        </a:spcAft>
        <a:buClr>
          <a:srgbClr val="F19908"/>
        </a:buClr>
        <a:buFont typeface="Arial" panose="020B0604020202020204" pitchFamily="34" charset="0"/>
        <a:buChar char="•"/>
        <a:defRPr sz="1195" kern="1200">
          <a:solidFill>
            <a:srgbClr val="002D47"/>
          </a:solidFill>
          <a:latin typeface="+mn-lt"/>
          <a:ea typeface="+mn-ea"/>
          <a:cs typeface="+mn-cs"/>
        </a:defRPr>
      </a:lvl5pPr>
      <a:lvl6pPr marL="251447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45717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4571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S1_a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79" y="-4763"/>
            <a:ext cx="9912879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76" y="404814"/>
            <a:ext cx="9938677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"/>
          <a:stretch>
            <a:fillRect/>
          </a:stretch>
        </p:blipFill>
        <p:spPr bwMode="auto">
          <a:xfrm>
            <a:off x="-32676" y="0"/>
            <a:ext cx="9938677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0174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</p:sldLayoutIdLst>
  <p:hf hdr="0" ftr="0" dt="0"/>
  <p:txStyles>
    <p:titleStyle>
      <a:lvl1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2pPr>
      <a:lvl3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3pPr>
      <a:lvl4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4pPr>
      <a:lvl5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5pPr>
      <a:lvl6pPr marL="4572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6pPr>
      <a:lvl7pPr marL="9144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7pPr>
      <a:lvl8pPr marL="13716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8pPr>
      <a:lvl9pPr marL="18288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 kern="1200">
          <a:solidFill>
            <a:srgbClr val="002D47"/>
          </a:solidFill>
          <a:latin typeface="+mn-lt"/>
          <a:ea typeface="+mn-ea"/>
          <a:cs typeface="+mn-cs"/>
        </a:defRPr>
      </a:lvl1pPr>
      <a:lvl2pPr marL="180975" indent="-180975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2D47"/>
          </a:solidFill>
          <a:latin typeface="+mn-lt"/>
          <a:ea typeface="+mn-ea"/>
          <a:cs typeface="+mn-cs"/>
        </a:defRPr>
      </a:lvl2pPr>
      <a:lvl3pPr marL="360363" indent="-179388" algn="l" defTabSz="457200" rtl="0" eaLnBrk="0" fontAlgn="base" hangingPunct="0">
        <a:lnSpc>
          <a:spcPts val="1600"/>
        </a:lnSpc>
        <a:spcBef>
          <a:spcPct val="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1400" kern="1200">
          <a:solidFill>
            <a:srgbClr val="002D47"/>
          </a:solidFill>
          <a:latin typeface="+mn-lt"/>
          <a:ea typeface="+mn-ea"/>
          <a:cs typeface="+mn-cs"/>
        </a:defRPr>
      </a:lvl3pPr>
      <a:lvl4pPr marL="541338" indent="-180975" algn="l" defTabSz="457200" rtl="0" eaLnBrk="0" fontAlgn="base" hangingPunct="0">
        <a:lnSpc>
          <a:spcPts val="1400"/>
        </a:lnSpc>
        <a:spcBef>
          <a:spcPct val="0"/>
        </a:spcBef>
        <a:spcAft>
          <a:spcPct val="0"/>
        </a:spcAft>
        <a:buClr>
          <a:srgbClr val="F19908"/>
        </a:buClr>
        <a:buFont typeface="Arial" pitchFamily="34" charset="0"/>
        <a:buChar char="•"/>
        <a:defRPr sz="1200" kern="1200">
          <a:solidFill>
            <a:srgbClr val="002D47"/>
          </a:solidFill>
          <a:latin typeface="+mn-lt"/>
          <a:ea typeface="+mn-ea"/>
          <a:cs typeface="+mn-cs"/>
        </a:defRPr>
      </a:lvl4pPr>
      <a:lvl5pPr marL="711200" indent="-171450" algn="l" defTabSz="457200" rtl="0" eaLnBrk="0" fontAlgn="base" hangingPunct="0">
        <a:lnSpc>
          <a:spcPts val="1400"/>
        </a:lnSpc>
        <a:spcBef>
          <a:spcPct val="0"/>
        </a:spcBef>
        <a:spcAft>
          <a:spcPct val="0"/>
        </a:spcAft>
        <a:buClr>
          <a:srgbClr val="F19908"/>
        </a:buClr>
        <a:buFont typeface="Arial" pitchFamily="34" charset="0"/>
        <a:buChar char="•"/>
        <a:defRPr sz="1200" kern="1200">
          <a:solidFill>
            <a:srgbClr val="002D47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S1_a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79" y="-4763"/>
            <a:ext cx="9912879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76" y="404814"/>
            <a:ext cx="9938677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2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"/>
          <a:stretch>
            <a:fillRect/>
          </a:stretch>
        </p:blipFill>
        <p:spPr bwMode="auto">
          <a:xfrm>
            <a:off x="-32676" y="0"/>
            <a:ext cx="9938677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5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</p:sldLayoutIdLst>
  <p:hf hdr="0" ftr="0" dt="0"/>
  <p:txStyles>
    <p:titleStyle>
      <a:lvl1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 kern="1200">
          <a:solidFill>
            <a:schemeClr val="bg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2pPr>
      <a:lvl3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3pPr>
      <a:lvl4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4pPr>
      <a:lvl5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5pPr>
      <a:lvl6pPr marL="4572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6pPr>
      <a:lvl7pPr marL="9144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7pPr>
      <a:lvl8pPr marL="13716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8pPr>
      <a:lvl9pPr marL="1828800" algn="l" defTabSz="457200" rtl="0" fontAlgn="base">
        <a:lnSpc>
          <a:spcPts val="2000"/>
        </a:lnSpc>
        <a:spcBef>
          <a:spcPct val="0"/>
        </a:spcBef>
        <a:spcAft>
          <a:spcPct val="0"/>
        </a:spcAft>
        <a:defRPr sz="1900" b="1">
          <a:solidFill>
            <a:schemeClr val="bg2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lnSpc>
          <a:spcPts val="1600"/>
        </a:lnSpc>
        <a:spcBef>
          <a:spcPct val="0"/>
        </a:spcBef>
        <a:spcAft>
          <a:spcPct val="0"/>
        </a:spcAft>
        <a:defRPr sz="1400" kern="1200">
          <a:solidFill>
            <a:srgbClr val="002D47"/>
          </a:solidFill>
          <a:latin typeface="+mn-lt"/>
          <a:ea typeface="+mn-ea"/>
          <a:cs typeface="+mn-cs"/>
        </a:defRPr>
      </a:lvl1pPr>
      <a:lvl2pPr marL="180975" indent="-180975" algn="l" defTabSz="457200" rtl="0" eaLnBrk="0" fontAlgn="base" hangingPunct="0">
        <a:lnSpc>
          <a:spcPts val="1700"/>
        </a:lnSpc>
        <a:spcBef>
          <a:spcPct val="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002D47"/>
          </a:solidFill>
          <a:latin typeface="+mn-lt"/>
          <a:ea typeface="+mn-ea"/>
          <a:cs typeface="+mn-cs"/>
        </a:defRPr>
      </a:lvl2pPr>
      <a:lvl3pPr marL="360363" indent="-179388" algn="l" defTabSz="457200" rtl="0" eaLnBrk="0" fontAlgn="base" hangingPunct="0">
        <a:lnSpc>
          <a:spcPts val="1600"/>
        </a:lnSpc>
        <a:spcBef>
          <a:spcPct val="0"/>
        </a:spcBef>
        <a:spcAft>
          <a:spcPct val="0"/>
        </a:spcAft>
        <a:buClr>
          <a:schemeClr val="accent2"/>
        </a:buClr>
        <a:buFont typeface="Arial" pitchFamily="34" charset="0"/>
        <a:buChar char="•"/>
        <a:defRPr sz="1400" kern="1200">
          <a:solidFill>
            <a:srgbClr val="002D47"/>
          </a:solidFill>
          <a:latin typeface="+mn-lt"/>
          <a:ea typeface="+mn-ea"/>
          <a:cs typeface="+mn-cs"/>
        </a:defRPr>
      </a:lvl3pPr>
      <a:lvl4pPr marL="541338" indent="-180975" algn="l" defTabSz="457200" rtl="0" eaLnBrk="0" fontAlgn="base" hangingPunct="0">
        <a:lnSpc>
          <a:spcPts val="1400"/>
        </a:lnSpc>
        <a:spcBef>
          <a:spcPct val="0"/>
        </a:spcBef>
        <a:spcAft>
          <a:spcPct val="0"/>
        </a:spcAft>
        <a:buClr>
          <a:srgbClr val="F19908"/>
        </a:buClr>
        <a:buFont typeface="Arial" pitchFamily="34" charset="0"/>
        <a:buChar char="•"/>
        <a:defRPr sz="1200" kern="1200">
          <a:solidFill>
            <a:srgbClr val="002D47"/>
          </a:solidFill>
          <a:latin typeface="+mn-lt"/>
          <a:ea typeface="+mn-ea"/>
          <a:cs typeface="+mn-cs"/>
        </a:defRPr>
      </a:lvl4pPr>
      <a:lvl5pPr marL="711200" indent="-171450" algn="l" defTabSz="457200" rtl="0" eaLnBrk="0" fontAlgn="base" hangingPunct="0">
        <a:lnSpc>
          <a:spcPts val="1400"/>
        </a:lnSpc>
        <a:spcBef>
          <a:spcPct val="0"/>
        </a:spcBef>
        <a:spcAft>
          <a:spcPct val="0"/>
        </a:spcAft>
        <a:buClr>
          <a:srgbClr val="F19908"/>
        </a:buClr>
        <a:buFont typeface="Arial" pitchFamily="34" charset="0"/>
        <a:buChar char="•"/>
        <a:defRPr sz="1200" kern="1200">
          <a:solidFill>
            <a:srgbClr val="002D47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2.xml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CaixaDeTexto 5"/>
          <p:cNvSpPr txBox="1">
            <a:spLocks noChangeArrowheads="1"/>
          </p:cNvSpPr>
          <p:nvPr/>
        </p:nvSpPr>
        <p:spPr bwMode="auto">
          <a:xfrm>
            <a:off x="665856" y="2636912"/>
            <a:ext cx="8614666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6413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1pPr>
            <a:lvl2pPr marL="742950" indent="-285750" defTabSz="6413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2pPr>
            <a:lvl3pPr marL="1143000" indent="-228600" defTabSz="6413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3pPr>
            <a:lvl4pPr marL="1600200" indent="-228600" defTabSz="6413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4pPr>
            <a:lvl5pPr marL="2057400" indent="-228600" defTabSz="641350"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5pPr>
            <a:lvl6pPr marL="25146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6pPr>
            <a:lvl7pPr marL="29718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7pPr>
            <a:lvl8pPr marL="34290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8pPr>
            <a:lvl9pPr marL="3886200" indent="-228600" defTabSz="64135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0000"/>
                </a:solidFill>
                <a:latin typeface="Gill Sans"/>
                <a:ea typeface="MS PGothic" pitchFamily="34" charset="-128"/>
                <a:sym typeface="Gill Sans"/>
              </a:defRPr>
            </a:lvl9pPr>
          </a:lstStyle>
          <a:p>
            <a:pPr defTabSz="409575" fontAlgn="base">
              <a:spcBef>
                <a:spcPct val="0"/>
              </a:spcBef>
              <a:spcAft>
                <a:spcPct val="0"/>
              </a:spcAft>
            </a:pPr>
            <a:endParaRPr lang="pt-BR" altLang="pt-BR" sz="2000" b="1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defTabSz="409575" fontAlgn="base">
              <a:spcBef>
                <a:spcPct val="0"/>
              </a:spcBef>
              <a:spcAft>
                <a:spcPct val="0"/>
              </a:spcAft>
            </a:pPr>
            <a:endParaRPr lang="pt-BR" altLang="pt-BR" sz="2000" b="1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defTabSz="409575" fontAlgn="base">
              <a:spcBef>
                <a:spcPct val="0"/>
              </a:spcBef>
              <a:spcAft>
                <a:spcPct val="0"/>
              </a:spcAft>
            </a:pPr>
            <a:endParaRPr lang="pt-BR" altLang="pt-BR" sz="2000" b="1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defTabSz="409575" fontAlgn="base">
              <a:spcBef>
                <a:spcPct val="0"/>
              </a:spcBef>
              <a:spcAft>
                <a:spcPct val="0"/>
              </a:spcAft>
            </a:pPr>
            <a:endParaRPr lang="pt-BR" altLang="pt-BR" sz="2000" b="1" dirty="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  <a:p>
            <a:pPr algn="r" defTabSz="409575" fontAlgn="base">
              <a:spcBef>
                <a:spcPct val="0"/>
              </a:spcBef>
              <a:spcAft>
                <a:spcPct val="0"/>
              </a:spcAft>
            </a:pPr>
            <a:r>
              <a:rPr lang="pt-BR" altLang="pt-BR" sz="1800" b="1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pt-BR" altLang="pt-BR" sz="1800" b="1" dirty="0" smtClean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18 de outubro, </a:t>
            </a:r>
            <a:r>
              <a:rPr lang="pt-BR" altLang="pt-BR" sz="1800" b="1" dirty="0">
                <a:solidFill>
                  <a:srgbClr val="FFFFFF"/>
                </a:solidFill>
                <a:latin typeface="Calibri" pitchFamily="34" charset="0"/>
                <a:cs typeface="Arial" pitchFamily="34" charset="0"/>
              </a:rPr>
              <a:t>2019</a:t>
            </a:r>
          </a:p>
        </p:txBody>
      </p:sp>
      <p:sp>
        <p:nvSpPr>
          <p:cNvPr id="4" name="Título 4"/>
          <p:cNvSpPr txBox="1">
            <a:spLocks/>
          </p:cNvSpPr>
          <p:nvPr/>
        </p:nvSpPr>
        <p:spPr>
          <a:xfrm>
            <a:off x="344488" y="1427713"/>
            <a:ext cx="8568952" cy="2737520"/>
          </a:xfrm>
          <a:prstGeom prst="rect">
            <a:avLst/>
          </a:prstGeom>
        </p:spPr>
        <p:txBody>
          <a:bodyPr/>
          <a:lstStyle>
            <a:lvl1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+mj-lt"/>
                <a:ea typeface="MS PGothic" panose="020B0600070205080204" pitchFamily="34" charset="-128"/>
                <a:cs typeface="+mj-cs"/>
                <a:sym typeface="Gill Sans" charset="0"/>
              </a:defRPr>
            </a:lvl1pPr>
            <a:lvl2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2pPr>
            <a:lvl3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3pPr>
            <a:lvl4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4pPr>
            <a:lvl5pPr algn="ctr" defTabSz="584200" rtl="0" eaLnBrk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5pPr>
            <a:lvl6pPr marL="457200" algn="ctr" defTabSz="584200" rtl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6pPr>
            <a:lvl7pPr marL="914400" algn="ctr" defTabSz="584200" rtl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7pPr>
            <a:lvl8pPr marL="1371600" algn="ctr" defTabSz="584200" rtl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8pPr>
            <a:lvl9pPr marL="1828800" algn="ctr" defTabSz="584200" rtl="0" fontAlgn="base" hangingPunct="0">
              <a:spcBef>
                <a:spcPct val="0"/>
              </a:spcBef>
              <a:spcAft>
                <a:spcPct val="0"/>
              </a:spcAft>
              <a:defRPr sz="8400">
                <a:solidFill>
                  <a:srgbClr val="000000"/>
                </a:solidFill>
                <a:latin typeface="Gill Sans" charset="0"/>
                <a:ea typeface="ＭＳ Ｐゴシック" charset="0"/>
                <a:cs typeface="Gill Sans" charset="0"/>
                <a:sym typeface="Gill Sans" charset="0"/>
              </a:defRPr>
            </a:lvl9pPr>
          </a:lstStyle>
          <a:p>
            <a:pPr algn="l">
              <a:defRPr/>
            </a:pPr>
            <a:r>
              <a:rPr lang="pt-BR" altLang="pt-BR" sz="2700" kern="0" dirty="0" smtClean="0">
                <a:solidFill>
                  <a:schemeClr val="bg1"/>
                </a:solidFill>
              </a:rPr>
              <a:t>Segurança do Trabalho | SGO</a:t>
            </a:r>
          </a:p>
          <a:p>
            <a:pPr>
              <a:defRPr/>
            </a:pPr>
            <a:endParaRPr lang="pt-BR" altLang="pt-BR" sz="2700" kern="0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pt-BR" altLang="pt-BR" sz="2700" kern="0" dirty="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pt-BR" sz="2700" b="1" kern="0" dirty="0" smtClean="0">
                <a:solidFill>
                  <a:schemeClr val="bg1"/>
                </a:solidFill>
              </a:rPr>
              <a:t>Requisitos de Segurança do Trabalho para serviços de Pavimentação</a:t>
            </a:r>
            <a:endParaRPr lang="pt-BR" sz="2700" b="1" kern="0" dirty="0">
              <a:solidFill>
                <a:schemeClr val="bg1"/>
              </a:solidFill>
            </a:endParaRPr>
          </a:p>
        </p:txBody>
      </p:sp>
      <p:sp>
        <p:nvSpPr>
          <p:cNvPr id="5" name="Espaço Reservado para Texto 5"/>
          <p:cNvSpPr txBox="1">
            <a:spLocks/>
          </p:cNvSpPr>
          <p:nvPr/>
        </p:nvSpPr>
        <p:spPr>
          <a:xfrm>
            <a:off x="0" y="640945"/>
            <a:ext cx="11028363" cy="688975"/>
          </a:xfrm>
          <a:prstGeom prst="rect">
            <a:avLst/>
          </a:prstGeom>
        </p:spPr>
        <p:txBody>
          <a:bodyPr/>
          <a:lstStyle>
            <a:lvl1pPr marL="889000" indent="-571500" algn="l" defTabSz="584200" rtl="0" eaLnBrk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MS PGothic" panose="020B0600070205080204" pitchFamily="34" charset="-128"/>
                <a:cs typeface="+mn-cs"/>
                <a:sym typeface="Gill Sans" charset="0"/>
              </a:defRPr>
            </a:lvl1pPr>
            <a:lvl2pPr marL="1333500" indent="-571500" algn="l" defTabSz="584200" rtl="0" eaLnBrk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2pPr>
            <a:lvl3pPr marL="1778000" indent="-571500" algn="l" defTabSz="584200" rtl="0" eaLnBrk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3pPr>
            <a:lvl4pPr marL="2222500" indent="-571500" algn="l" defTabSz="584200" rtl="0" eaLnBrk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4pPr>
            <a:lvl5pPr marL="2667000" indent="-571500" algn="l" defTabSz="584200" rtl="0" eaLnBrk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5pPr>
            <a:lvl6pPr marL="3124200" indent="-571500" algn="l" defTabSz="584200" rtl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6pPr>
            <a:lvl7pPr marL="3581400" indent="-571500" algn="l" defTabSz="584200" rtl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7pPr>
            <a:lvl8pPr marL="4038600" indent="-571500" algn="l" defTabSz="584200" rtl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8pPr>
            <a:lvl9pPr marL="4495800" indent="-571500" algn="l" defTabSz="584200" rtl="0" fontAlgn="base" hangingPunct="0">
              <a:spcBef>
                <a:spcPts val="2400"/>
              </a:spcBef>
              <a:spcAft>
                <a:spcPct val="0"/>
              </a:spcAft>
              <a:buSzPct val="171000"/>
              <a:buChar char="•"/>
              <a:defRPr sz="4200">
                <a:solidFill>
                  <a:srgbClr val="000000"/>
                </a:solidFill>
                <a:latin typeface="+mn-lt"/>
                <a:ea typeface="Gill Sans" charset="0"/>
                <a:cs typeface="+mn-cs"/>
                <a:sym typeface="Gill Sans" charset="0"/>
              </a:defRPr>
            </a:lvl9pPr>
          </a:lstStyle>
          <a:p>
            <a:pPr marL="317500" indent="0">
              <a:buFontTx/>
              <a:buNone/>
              <a:defRPr/>
            </a:pPr>
            <a:r>
              <a:rPr lang="pt-BR" altLang="pt-BR" kern="0" dirty="0">
                <a:solidFill>
                  <a:schemeClr val="bg1"/>
                </a:solidFill>
              </a:rPr>
              <a:t>Diretoria Corporativa de Operações</a:t>
            </a:r>
          </a:p>
          <a:p>
            <a:pPr>
              <a:defRPr/>
            </a:pPr>
            <a:endParaRPr lang="pt-BR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8401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56480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</a:t>
            </a:r>
            <a:r>
              <a:rPr lang="pt-BR" sz="2400" b="1" dirty="0" smtClean="0"/>
              <a:t>-</a:t>
            </a:r>
            <a:endParaRPr lang="pt-BR" sz="24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30" y="620688"/>
            <a:ext cx="7979449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5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11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7360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</a:t>
            </a:r>
            <a:r>
              <a:rPr lang="pt-BR" sz="2400" b="1" dirty="0" smtClean="0"/>
              <a:t>-</a:t>
            </a:r>
            <a:endParaRPr lang="pt-BR" sz="24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953" y="707817"/>
            <a:ext cx="7797415" cy="5889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44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Arredondado 2"/>
          <p:cNvSpPr/>
          <p:nvPr/>
        </p:nvSpPr>
        <p:spPr>
          <a:xfrm flipV="1">
            <a:off x="5095112" y="4541108"/>
            <a:ext cx="1185136" cy="19378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dirty="0" err="1" smtClean="0"/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EB5214B9-E0A3-4E44-831D-C05D9E545B0F}"/>
              </a:ext>
            </a:extLst>
          </p:cNvPr>
          <p:cNvSpPr txBox="1"/>
          <p:nvPr/>
        </p:nvSpPr>
        <p:spPr>
          <a:xfrm>
            <a:off x="5356808" y="5515124"/>
            <a:ext cx="72626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pt-BR" sz="1600" b="1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75</a:t>
            </a:r>
            <a:r>
              <a:rPr lang="pt-BR" sz="1600" b="1" dirty="0" smtClean="0">
                <a:solidFill>
                  <a:srgbClr val="333333"/>
                </a:solidFill>
              </a:rPr>
              <a:t>m</a:t>
            </a:r>
            <a:endParaRPr lang="pt-BR" sz="1600" b="1" dirty="0">
              <a:solidFill>
                <a:srgbClr val="333333"/>
              </a:solidFill>
            </a:endParaRPr>
          </a:p>
        </p:txBody>
      </p:sp>
      <p:pic>
        <p:nvPicPr>
          <p:cNvPr id="50" name="Imagem 49"/>
          <p:cNvPicPr/>
          <p:nvPr/>
        </p:nvPicPr>
        <p:blipFill>
          <a:blip r:embed="rId2"/>
          <a:stretch>
            <a:fillRect/>
          </a:stretch>
        </p:blipFill>
        <p:spPr>
          <a:xfrm>
            <a:off x="884721" y="3216877"/>
            <a:ext cx="5544616" cy="1929507"/>
          </a:xfrm>
          <a:prstGeom prst="rect">
            <a:avLst/>
          </a:prstGeom>
        </p:spPr>
      </p:pic>
      <p:sp>
        <p:nvSpPr>
          <p:cNvPr id="51" name="Retângulo Arredondado 50"/>
          <p:cNvSpPr/>
          <p:nvPr/>
        </p:nvSpPr>
        <p:spPr>
          <a:xfrm flipV="1">
            <a:off x="4849102" y="4336678"/>
            <a:ext cx="1295690" cy="21878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72000" bIns="72000" rtlCol="0" anchor="ctr"/>
          <a:lstStyle/>
          <a:p>
            <a:pPr algn="ctr"/>
            <a:endParaRPr lang="en-US" dirty="0" err="1" smtClean="0"/>
          </a:p>
        </p:txBody>
      </p:sp>
      <p:cxnSp>
        <p:nvCxnSpPr>
          <p:cNvPr id="44" name="Conector reto 43">
            <a:extLst>
              <a:ext uri="{FF2B5EF4-FFF2-40B4-BE49-F238E27FC236}">
                <a16:creationId xmlns:a16="http://schemas.microsoft.com/office/drawing/2014/main" id="{700465ED-7DB5-4DC9-87D2-06E37F34386B}"/>
              </a:ext>
            </a:extLst>
          </p:cNvPr>
          <p:cNvCxnSpPr/>
          <p:nvPr/>
        </p:nvCxnSpPr>
        <p:spPr>
          <a:xfrm>
            <a:off x="5230061" y="5395373"/>
            <a:ext cx="85026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to 44">
            <a:extLst>
              <a:ext uri="{FF2B5EF4-FFF2-40B4-BE49-F238E27FC236}">
                <a16:creationId xmlns:a16="http://schemas.microsoft.com/office/drawing/2014/main" id="{150A7A94-437D-485A-B92A-ADD88C0A74FA}"/>
              </a:ext>
            </a:extLst>
          </p:cNvPr>
          <p:cNvCxnSpPr/>
          <p:nvPr/>
        </p:nvCxnSpPr>
        <p:spPr>
          <a:xfrm>
            <a:off x="5334550" y="5265548"/>
            <a:ext cx="0" cy="22680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to 45">
            <a:extLst>
              <a:ext uri="{FF2B5EF4-FFF2-40B4-BE49-F238E27FC236}">
                <a16:creationId xmlns:a16="http://schemas.microsoft.com/office/drawing/2014/main" id="{F614CF31-5EDD-473C-9EA1-872D704FD924}"/>
              </a:ext>
            </a:extLst>
          </p:cNvPr>
          <p:cNvCxnSpPr/>
          <p:nvPr/>
        </p:nvCxnSpPr>
        <p:spPr>
          <a:xfrm>
            <a:off x="6012638" y="5247048"/>
            <a:ext cx="0" cy="22680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Elipse 46">
            <a:extLst>
              <a:ext uri="{FF2B5EF4-FFF2-40B4-BE49-F238E27FC236}">
                <a16:creationId xmlns:a16="http://schemas.microsoft.com/office/drawing/2014/main" id="{CC54DFF3-FE2B-4E3E-898F-75FB15A76A59}"/>
              </a:ext>
            </a:extLst>
          </p:cNvPr>
          <p:cNvSpPr/>
          <p:nvPr/>
        </p:nvSpPr>
        <p:spPr>
          <a:xfrm>
            <a:off x="5306740" y="538565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8" name="Elipse 47">
            <a:extLst>
              <a:ext uri="{FF2B5EF4-FFF2-40B4-BE49-F238E27FC236}">
                <a16:creationId xmlns:a16="http://schemas.microsoft.com/office/drawing/2014/main" id="{5C2140A6-C351-40C1-B6DA-B980946AE6F6}"/>
              </a:ext>
            </a:extLst>
          </p:cNvPr>
          <p:cNvSpPr/>
          <p:nvPr/>
        </p:nvSpPr>
        <p:spPr>
          <a:xfrm>
            <a:off x="6004454" y="5385412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EB5214B9-E0A3-4E44-831D-C05D9E545B0F}"/>
              </a:ext>
            </a:extLst>
          </p:cNvPr>
          <p:cNvSpPr txBox="1"/>
          <p:nvPr/>
        </p:nvSpPr>
        <p:spPr>
          <a:xfrm>
            <a:off x="5342414" y="5028443"/>
            <a:ext cx="68017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pt-BR" sz="1600" b="1" dirty="0" smtClean="0">
                <a:solidFill>
                  <a:srgbClr val="3333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pt-BR" sz="1600" b="1" dirty="0" smtClean="0">
                <a:solidFill>
                  <a:srgbClr val="333333"/>
                </a:solidFill>
              </a:rPr>
              <a:t>0m</a:t>
            </a:r>
            <a:endParaRPr lang="pt-BR" sz="1600" b="1" dirty="0">
              <a:solidFill>
                <a:srgbClr val="333333"/>
              </a:solidFill>
            </a:endParaRP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F3F17875-2C45-474C-9B10-833A54D6EF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650" b="98418" l="9931" r="93303">
                        <a14:foregroundMark x1="33372" y1="14234" x2="28176" y2="19586"/>
                        <a14:foregroundMark x1="28176" y1="19586" x2="28176" y2="19586"/>
                        <a14:foregroundMark x1="31293" y1="8516" x2="28637" y2="10097"/>
                        <a14:foregroundMark x1="35797" y1="4258" x2="36836" y2="3771"/>
                        <a14:foregroundMark x1="56928" y1="35036" x2="54273" y2="41363"/>
                        <a14:foregroundMark x1="66051" y1="48175" x2="62009" y2="54380"/>
                        <a14:foregroundMark x1="62009" y1="54380" x2="62009" y2="54380"/>
                        <a14:foregroundMark x1="69977" y1="56448" x2="68938" y2="57908"/>
                        <a14:foregroundMark x1="70785" y1="62287" x2="68707" y2="65450"/>
                        <a14:foregroundMark x1="71247" y1="94891" x2="71247" y2="94891"/>
                        <a14:foregroundMark x1="74827" y1="95864" x2="74827" y2="95864"/>
                        <a14:foregroundMark x1="92956" y1="77251" x2="92841" y2="78102"/>
                        <a14:foregroundMark x1="91339" y1="72019" x2="91339" y2="72019"/>
                        <a14:foregroundMark x1="93418" y1="73723" x2="93418" y2="73723"/>
                        <a14:foregroundMark x1="46305" y1="30900" x2="46305" y2="30900"/>
                        <a14:foregroundMark x1="75058" y1="72141" x2="69053" y2="78467"/>
                        <a14:foregroundMark x1="75635" y1="71046" x2="70323" y2="74939"/>
                        <a14:foregroundMark x1="74018" y1="66545" x2="68245" y2="76521"/>
                        <a14:foregroundMark x1="79215" y1="63260" x2="74018" y2="57786"/>
                        <a14:foregroundMark x1="85566" y1="76521" x2="82910" y2="77616"/>
                        <a14:foregroundMark x1="74018" y1="85401" x2="72633" y2="87835"/>
                        <a14:foregroundMark x1="75520" y1="92579" x2="73441" y2="96472"/>
                        <a14:foregroundMark x1="91339" y1="76034" x2="88453" y2="81752"/>
                        <a14:foregroundMark x1="90762" y1="79927" x2="89261" y2="82117"/>
                        <a14:foregroundMark x1="76905" y1="95012" x2="76905" y2="95012"/>
                        <a14:foregroundMark x1="77367" y1="93917" x2="76097" y2="95377"/>
                        <a14:foregroundMark x1="69746" y1="95377" x2="71594" y2="98418"/>
                        <a14:foregroundMark x1="43303" y1="65207" x2="41455" y2="67153"/>
                        <a14:foregroundMark x1="58314" y1="78710" x2="58314" y2="78710"/>
                        <a14:foregroundMark x1="61663" y1="78467" x2="59353" y2="7822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898721">
            <a:off x="4846455" y="4176049"/>
            <a:ext cx="461310" cy="437871"/>
          </a:xfrm>
          <a:prstGeom prst="rect">
            <a:avLst/>
          </a:prstGeom>
        </p:spPr>
      </p:pic>
      <p:pic>
        <p:nvPicPr>
          <p:cNvPr id="31" name="Imagem 30">
            <a:extLst>
              <a:ext uri="{FF2B5EF4-FFF2-40B4-BE49-F238E27FC236}">
                <a16:creationId xmlns:a16="http://schemas.microsoft.com/office/drawing/2014/main" id="{2990E4A4-DCEE-471E-9DE1-A4F23D2501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2" t="7095" r="32944" b="12171"/>
          <a:stretch/>
        </p:blipFill>
        <p:spPr>
          <a:xfrm>
            <a:off x="5969008" y="4172368"/>
            <a:ext cx="221869" cy="567573"/>
          </a:xfrm>
          <a:prstGeom prst="rect">
            <a:avLst/>
          </a:prstGeom>
        </p:spPr>
      </p:pic>
      <p:sp>
        <p:nvSpPr>
          <p:cNvPr id="33" name="Título 2"/>
          <p:cNvSpPr>
            <a:spLocks noGrp="1"/>
          </p:cNvSpPr>
          <p:nvPr>
            <p:ph type="title"/>
          </p:nvPr>
        </p:nvSpPr>
        <p:spPr>
          <a:xfrm>
            <a:off x="360229" y="260648"/>
            <a:ext cx="9539785" cy="266868"/>
          </a:xfrm>
        </p:spPr>
        <p:txBody>
          <a:bodyPr/>
          <a:lstStyle/>
          <a:p>
            <a:r>
              <a:rPr lang="pt-BR" sz="2200" b="1" dirty="0" smtClean="0"/>
              <a:t>Posicionamento veículos de serviço para maior segurança dos trabalhadores:</a:t>
            </a:r>
            <a:endParaRPr lang="pt-BR" sz="2200" b="1" dirty="0"/>
          </a:p>
        </p:txBody>
      </p:sp>
      <p:sp>
        <p:nvSpPr>
          <p:cNvPr id="34" name="Retângulo 33"/>
          <p:cNvSpPr/>
          <p:nvPr/>
        </p:nvSpPr>
        <p:spPr>
          <a:xfrm>
            <a:off x="510757" y="940993"/>
            <a:ext cx="875959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Os </a:t>
            </a:r>
            <a:r>
              <a:rPr lang="pt-BR" sz="2000" b="1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veículos de serviço disponíveis* 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nas frentes de trabalho na rodovia devem ser posicionados de modo a servirem de proteção contra acidentes/ atropelamentos por veículos de usuários;</a:t>
            </a:r>
          </a:p>
          <a:p>
            <a:pPr marL="342900" lvl="0" indent="-342900"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Idealmente, devem ser posicionados entre </a:t>
            </a:r>
            <a:r>
              <a:rPr lang="pt-BR" sz="20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60m </a:t>
            </a:r>
            <a:r>
              <a:rPr lang="pt-BR" sz="2000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(via de 80km/h) </a:t>
            </a:r>
            <a:r>
              <a:rPr lang="pt-BR" sz="2000" dirty="0" smtClean="0">
                <a:solidFill>
                  <a:srgbClr val="33333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 </a:t>
            </a:r>
            <a:r>
              <a:rPr lang="pt-BR" sz="2000" b="1" i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75 m </a:t>
            </a:r>
            <a:r>
              <a:rPr lang="pt-BR" sz="2000" i="1" dirty="0" smtClean="0">
                <a:latin typeface="Calibri" panose="020F0502020204030204" pitchFamily="34" charset="0"/>
                <a:ea typeface="Calibri" panose="020F0502020204030204" pitchFamily="34" charset="0"/>
              </a:rPr>
              <a:t>(via de 110km/h)</a:t>
            </a:r>
            <a:r>
              <a:rPr lang="pt-BR" sz="2000" dirty="0" smtClean="0">
                <a:latin typeface="Calibri" panose="020F0502020204030204" pitchFamily="34" charset="0"/>
                <a:ea typeface="Calibri" panose="020F0502020204030204" pitchFamily="34" charset="0"/>
              </a:rPr>
              <a:t> atrás dos trabalhadores, acompanhando os mesmos durante a execução de todo o trabalho, de modo a oferecer a máxima proteção possível.</a:t>
            </a:r>
            <a:endParaRPr lang="pt-BR" sz="2000" i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6796787" y="3335628"/>
            <a:ext cx="2723737" cy="1919363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r>
              <a:rPr lang="en-US" sz="2000" i="1" dirty="0" err="1" smtClean="0">
                <a:solidFill>
                  <a:srgbClr val="FF0000"/>
                </a:solidFill>
              </a:rPr>
              <a:t>Qualquer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veículo</a:t>
            </a:r>
            <a:r>
              <a:rPr lang="en-US" sz="2000" i="1" dirty="0" smtClean="0">
                <a:solidFill>
                  <a:srgbClr val="FF0000"/>
                </a:solidFill>
              </a:rPr>
              <a:t> de </a:t>
            </a:r>
            <a:r>
              <a:rPr lang="en-US" sz="2000" i="1" dirty="0" err="1" smtClean="0">
                <a:solidFill>
                  <a:srgbClr val="FF0000"/>
                </a:solidFill>
              </a:rPr>
              <a:t>serviço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ou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equipamento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pesado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pode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ser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utilizado</a:t>
            </a:r>
            <a:r>
              <a:rPr lang="en-US" sz="2000" i="1" dirty="0" smtClean="0">
                <a:solidFill>
                  <a:srgbClr val="FF0000"/>
                </a:solidFill>
              </a:rPr>
              <a:t>;</a:t>
            </a:r>
          </a:p>
          <a:p>
            <a:endParaRPr lang="en-US" sz="2000" i="1" dirty="0" smtClean="0">
              <a:solidFill>
                <a:srgbClr val="FF0000"/>
              </a:solidFill>
            </a:endParaRPr>
          </a:p>
          <a:p>
            <a:r>
              <a:rPr lang="en-US" sz="2000" i="1" dirty="0" err="1" smtClean="0">
                <a:solidFill>
                  <a:srgbClr val="FF0000"/>
                </a:solidFill>
              </a:rPr>
              <a:t>N</a:t>
            </a:r>
            <a:r>
              <a:rPr lang="en-US" sz="2000" i="1" dirty="0" err="1" smtClean="0">
                <a:solidFill>
                  <a:srgbClr val="FF0000"/>
                </a:solidFill>
              </a:rPr>
              <a:t>ão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são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obrigatórios</a:t>
            </a:r>
            <a:r>
              <a:rPr lang="en-US" sz="2000" i="1" dirty="0" smtClean="0">
                <a:solidFill>
                  <a:srgbClr val="FF0000"/>
                </a:solidFill>
              </a:rPr>
              <a:t>.</a:t>
            </a:r>
            <a:endParaRPr lang="en-US" sz="2000" i="1" dirty="0" smtClean="0">
              <a:solidFill>
                <a:srgbClr val="FF0000"/>
              </a:solidFill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80516" y="5473852"/>
            <a:ext cx="4345340" cy="503590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marL="176213" indent="-87313"/>
            <a:r>
              <a:rPr lang="en-US" sz="1400" i="1" dirty="0" smtClean="0"/>
              <a:t>* </a:t>
            </a:r>
            <a:r>
              <a:rPr lang="en-US" sz="1400" i="1" dirty="0" err="1"/>
              <a:t>Q</a:t>
            </a:r>
            <a:r>
              <a:rPr lang="en-US" sz="1400" i="1" dirty="0" err="1" smtClean="0"/>
              <a:t>ualquer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veículo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ou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equipamento</a:t>
            </a:r>
            <a:r>
              <a:rPr lang="en-US" sz="1400" i="1" dirty="0" smtClean="0"/>
              <a:t> que </a:t>
            </a:r>
            <a:r>
              <a:rPr lang="en-US" sz="1400" i="1" dirty="0" err="1" smtClean="0"/>
              <a:t>não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esteja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sendo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utilizado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na</a:t>
            </a:r>
            <a:r>
              <a:rPr lang="en-US" sz="1400" i="1" dirty="0" smtClean="0"/>
              <a:t> </a:t>
            </a:r>
            <a:r>
              <a:rPr lang="en-US" sz="1400" i="1" dirty="0" err="1" smtClean="0"/>
              <a:t>tarefa</a:t>
            </a:r>
            <a:r>
              <a:rPr lang="en-US" sz="1400" i="1" dirty="0" smtClean="0"/>
              <a:t>/ </a:t>
            </a:r>
            <a:r>
              <a:rPr lang="en-US" sz="1400" i="1" dirty="0" err="1" smtClean="0"/>
              <a:t>atividade</a:t>
            </a:r>
            <a:r>
              <a:rPr lang="en-US" sz="1400" i="1" dirty="0" smtClean="0"/>
              <a:t> do </a:t>
            </a:r>
            <a:r>
              <a:rPr lang="en-US" sz="1400" i="1" dirty="0" err="1" smtClean="0"/>
              <a:t>momento</a:t>
            </a:r>
            <a:r>
              <a:rPr lang="en-US" sz="1400" i="1" dirty="0" smtClean="0"/>
              <a:t>.</a:t>
            </a:r>
            <a:endParaRPr lang="en-US" sz="1400" i="1" dirty="0" smtClean="0"/>
          </a:p>
        </p:txBody>
      </p:sp>
    </p:spTree>
    <p:extLst>
      <p:ext uri="{BB962C8B-B14F-4D97-AF65-F5344CB8AC3E}">
        <p14:creationId xmlns:p14="http://schemas.microsoft.com/office/powerpoint/2010/main" val="135953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2"/>
          <p:cNvSpPr>
            <a:spLocks noGrp="1"/>
          </p:cNvSpPr>
          <p:nvPr>
            <p:ph type="title"/>
          </p:nvPr>
        </p:nvSpPr>
        <p:spPr>
          <a:xfrm>
            <a:off x="407327" y="260648"/>
            <a:ext cx="5121737" cy="512961"/>
          </a:xfrm>
        </p:spPr>
        <p:txBody>
          <a:bodyPr/>
          <a:lstStyle/>
          <a:p>
            <a:r>
              <a:rPr lang="pt-BR" sz="2400" b="1" dirty="0" smtClean="0"/>
              <a:t>9- Robôs e Bonecos Bandeira:</a:t>
            </a:r>
            <a:endParaRPr lang="pt-BR" sz="2400" b="1" dirty="0"/>
          </a:p>
        </p:txBody>
      </p:sp>
      <p:sp>
        <p:nvSpPr>
          <p:cNvPr id="4" name="Retângulo 3"/>
          <p:cNvSpPr/>
          <p:nvPr/>
        </p:nvSpPr>
        <p:spPr>
          <a:xfrm>
            <a:off x="5529064" y="987930"/>
            <a:ext cx="417646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“Boneco Sinalizador (boneco estático)” ou “Robô Sinalizador (boneco com movimento mecanizado)” </a:t>
            </a:r>
            <a:r>
              <a:rPr lang="pt-BR" dirty="0"/>
              <a:t>é um </a:t>
            </a:r>
            <a:r>
              <a:rPr lang="pt-BR" i="1" dirty="0"/>
              <a:t>dispositivo que </a:t>
            </a:r>
            <a:r>
              <a:rPr lang="pt-BR" i="1" dirty="0" smtClean="0"/>
              <a:t>deve </a:t>
            </a:r>
            <a:r>
              <a:rPr lang="pt-BR" i="1" dirty="0"/>
              <a:t>ser utilizado em substituição ao trabalhador com bandeira</a:t>
            </a:r>
            <a:r>
              <a:rPr lang="pt-BR" dirty="0" smtClean="0"/>
              <a:t>, </a:t>
            </a:r>
            <a:r>
              <a:rPr lang="pt-BR" u="sng" dirty="0" smtClean="0"/>
              <a:t>quando não for possível oferecer proteção por barreira física ao homem-bandeira.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Deve </a:t>
            </a:r>
            <a:r>
              <a:rPr lang="pt-BR" dirty="0"/>
              <a:t>ser confeccionado com material maleável não </a:t>
            </a:r>
            <a:r>
              <a:rPr lang="pt-BR" dirty="0" err="1"/>
              <a:t>estilhaçante</a:t>
            </a:r>
            <a:r>
              <a:rPr lang="pt-BR" dirty="0"/>
              <a:t> (madeira ou plástico) e não apresentar cantos vivos ou perfis cortantes</a:t>
            </a:r>
            <a:r>
              <a:rPr lang="pt-BR" dirty="0" smtClean="0"/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dirty="0" smtClean="0"/>
              <a:t>Deve </a:t>
            </a:r>
            <a:r>
              <a:rPr lang="pt-BR" dirty="0"/>
              <a:t>portar bandeira </a:t>
            </a:r>
            <a:r>
              <a:rPr lang="pt-BR" dirty="0" smtClean="0"/>
              <a:t>sinalizadora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dirty="0"/>
              <a:t>P</a:t>
            </a:r>
            <a:r>
              <a:rPr lang="pt-BR" dirty="0" smtClean="0"/>
              <a:t>ode </a:t>
            </a:r>
            <a:r>
              <a:rPr lang="pt-BR" dirty="0"/>
              <a:t>ser utilizado no período </a:t>
            </a:r>
            <a:r>
              <a:rPr lang="pt-BR" dirty="0" smtClean="0"/>
              <a:t>noturno, </a:t>
            </a:r>
            <a:r>
              <a:rPr lang="pt-BR" dirty="0" smtClean="0"/>
              <a:t>apenas se possuir </a:t>
            </a:r>
            <a:r>
              <a:rPr lang="pt-BR" dirty="0" smtClean="0"/>
              <a:t>iluminação própria (bastão iluminado).</a:t>
            </a:r>
          </a:p>
        </p:txBody>
      </p:sp>
      <p:pic>
        <p:nvPicPr>
          <p:cNvPr id="1026" name="Picture 2" descr="BONECO SINALIZADOR OBRA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35" y="1115636"/>
            <a:ext cx="2702386" cy="2702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m 9" descr="J:\Fotos\Camera\20150729_0931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111" y="1115636"/>
            <a:ext cx="2376264" cy="4198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24072" y="4086944"/>
            <a:ext cx="2884712" cy="1919363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r>
              <a:rPr lang="en-US" sz="2000" i="1" dirty="0" err="1" smtClean="0">
                <a:solidFill>
                  <a:srgbClr val="FF0000"/>
                </a:solidFill>
              </a:rPr>
              <a:t>Bonecos-bandeira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fornecidos</a:t>
            </a:r>
            <a:r>
              <a:rPr lang="en-US" sz="2000" i="1" dirty="0" smtClean="0">
                <a:solidFill>
                  <a:srgbClr val="FF0000"/>
                </a:solidFill>
              </a:rPr>
              <a:t> pela </a:t>
            </a:r>
            <a:r>
              <a:rPr lang="en-US" sz="2000" i="1" dirty="0" err="1" smtClean="0">
                <a:solidFill>
                  <a:srgbClr val="FF0000"/>
                </a:solidFill>
              </a:rPr>
              <a:t>contratada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endParaRPr lang="en-US" sz="1000" i="1" dirty="0" smtClean="0">
              <a:solidFill>
                <a:srgbClr val="FF0000"/>
              </a:solidFill>
            </a:endParaRPr>
          </a:p>
          <a:p>
            <a:r>
              <a:rPr lang="en-US" sz="2000" i="1" dirty="0" err="1" smtClean="0">
                <a:solidFill>
                  <a:srgbClr val="FF0000"/>
                </a:solidFill>
              </a:rPr>
              <a:t>Robôs</a:t>
            </a:r>
            <a:r>
              <a:rPr lang="en-US" sz="2000" i="1" dirty="0" smtClean="0">
                <a:solidFill>
                  <a:srgbClr val="FF0000"/>
                </a:solidFill>
              </a:rPr>
              <a:t> </a:t>
            </a:r>
            <a:r>
              <a:rPr lang="en-US" sz="2000" i="1" dirty="0" err="1" smtClean="0">
                <a:solidFill>
                  <a:srgbClr val="FF0000"/>
                </a:solidFill>
              </a:rPr>
              <a:t>fornecidos</a:t>
            </a:r>
            <a:r>
              <a:rPr lang="en-US" sz="2000" i="1" dirty="0" smtClean="0">
                <a:solidFill>
                  <a:srgbClr val="FF0000"/>
                </a:solidFill>
              </a:rPr>
              <a:t> pela </a:t>
            </a:r>
            <a:r>
              <a:rPr lang="en-US" sz="2000" i="1" dirty="0" smtClean="0">
                <a:solidFill>
                  <a:srgbClr val="FF0000"/>
                </a:solidFill>
              </a:rPr>
              <a:t>Arteris (se </a:t>
            </a:r>
            <a:r>
              <a:rPr lang="en-US" sz="2000" i="1" dirty="0" err="1" smtClean="0">
                <a:solidFill>
                  <a:srgbClr val="FF0000"/>
                </a:solidFill>
              </a:rPr>
              <a:t>disponiveis</a:t>
            </a:r>
            <a:r>
              <a:rPr lang="en-US" sz="2000" i="1" dirty="0" smtClean="0">
                <a:solidFill>
                  <a:srgbClr val="FF0000"/>
                </a:solidFill>
              </a:rPr>
              <a:t>);</a:t>
            </a:r>
            <a:endParaRPr lang="en-US" sz="2000" i="1" dirty="0" smtClean="0">
              <a:solidFill>
                <a:srgbClr val="FF0000"/>
              </a:solidFill>
            </a:endParaRPr>
          </a:p>
          <a:p>
            <a:endParaRPr lang="en-US" sz="1000" i="1" dirty="0" smtClean="0">
              <a:solidFill>
                <a:srgbClr val="FF0000"/>
              </a:solidFill>
            </a:endParaRPr>
          </a:p>
          <a:p>
            <a:r>
              <a:rPr lang="en-US" sz="2000" i="1" dirty="0" err="1" smtClean="0">
                <a:solidFill>
                  <a:srgbClr val="FF0000"/>
                </a:solidFill>
              </a:rPr>
              <a:t>Substituem</a:t>
            </a:r>
            <a:r>
              <a:rPr lang="en-US" sz="2000" i="1" dirty="0" smtClean="0">
                <a:solidFill>
                  <a:srgbClr val="FF0000"/>
                </a:solidFill>
              </a:rPr>
              <a:t> 1 </a:t>
            </a:r>
            <a:r>
              <a:rPr lang="en-US" sz="2000" i="1" dirty="0" err="1" smtClean="0">
                <a:solidFill>
                  <a:srgbClr val="FF0000"/>
                </a:solidFill>
              </a:rPr>
              <a:t>trabalhador</a:t>
            </a:r>
            <a:r>
              <a:rPr lang="en-US" sz="2000" i="1" dirty="0" smtClean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421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2"/>
          <p:cNvSpPr>
            <a:spLocks noGrp="1"/>
          </p:cNvSpPr>
          <p:nvPr>
            <p:ph type="title"/>
          </p:nvPr>
        </p:nvSpPr>
        <p:spPr>
          <a:xfrm>
            <a:off x="407327" y="260648"/>
            <a:ext cx="7714025" cy="256480"/>
          </a:xfrm>
        </p:spPr>
        <p:txBody>
          <a:bodyPr/>
          <a:lstStyle/>
          <a:p>
            <a:r>
              <a:rPr lang="pt-BR" sz="2400" b="1" dirty="0" smtClean="0"/>
              <a:t>8- </a:t>
            </a:r>
            <a:r>
              <a:rPr lang="pt-BR" sz="2400" b="1" dirty="0" err="1" smtClean="0"/>
              <a:t>Spotter</a:t>
            </a:r>
            <a:r>
              <a:rPr lang="pt-BR" sz="2400" b="1" dirty="0" smtClean="0"/>
              <a:t>:</a:t>
            </a:r>
            <a:endParaRPr lang="pt-BR" sz="2400" b="1" dirty="0"/>
          </a:p>
        </p:txBody>
      </p:sp>
      <p:sp>
        <p:nvSpPr>
          <p:cNvPr id="7" name="CaixaDeTexto 6"/>
          <p:cNvSpPr txBox="1"/>
          <p:nvPr/>
        </p:nvSpPr>
        <p:spPr>
          <a:xfrm>
            <a:off x="212930" y="1132588"/>
            <a:ext cx="5388142" cy="4689352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marL="342900" indent="-1666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/>
              <a:t>A atuação de um “</a:t>
            </a:r>
            <a:r>
              <a:rPr lang="pt-BR" sz="2000" i="1" dirty="0" err="1" smtClean="0"/>
              <a:t>spotter</a:t>
            </a:r>
            <a:r>
              <a:rPr lang="pt-BR" sz="2000" i="1" dirty="0" smtClean="0"/>
              <a:t>” é obrigatória durante movimentação de equipamentos e veículos pesados, operando na proximidade de trabalhadores e/ou do público;</a:t>
            </a:r>
          </a:p>
          <a:p>
            <a:pPr marL="342900" indent="-1666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>
                <a:solidFill>
                  <a:srgbClr val="FF0000"/>
                </a:solidFill>
              </a:rPr>
              <a:t>Não é </a:t>
            </a:r>
            <a:r>
              <a:rPr lang="pt-BR" sz="2000" i="1" dirty="0" err="1" smtClean="0">
                <a:solidFill>
                  <a:srgbClr val="FF0000"/>
                </a:solidFill>
              </a:rPr>
              <a:t>obrigatoria</a:t>
            </a:r>
            <a:r>
              <a:rPr lang="pt-BR" sz="2000" i="1" dirty="0" smtClean="0">
                <a:solidFill>
                  <a:srgbClr val="FF0000"/>
                </a:solidFill>
              </a:rPr>
              <a:t> a exclusividade na função “</a:t>
            </a:r>
            <a:r>
              <a:rPr lang="pt-BR" sz="2000" i="1" dirty="0" err="1" smtClean="0">
                <a:solidFill>
                  <a:srgbClr val="FF0000"/>
                </a:solidFill>
              </a:rPr>
              <a:t>spotter</a:t>
            </a:r>
            <a:r>
              <a:rPr lang="pt-BR" sz="2000" i="1" dirty="0" smtClean="0">
                <a:solidFill>
                  <a:srgbClr val="FF0000"/>
                </a:solidFill>
              </a:rPr>
              <a:t>”; </a:t>
            </a:r>
          </a:p>
          <a:p>
            <a:pPr marL="342900" indent="-1666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err="1" smtClean="0"/>
              <a:t>Spotters</a:t>
            </a:r>
            <a:r>
              <a:rPr lang="pt-BR" sz="2000" i="1" dirty="0" smtClean="0"/>
              <a:t> devem estar equipados com dispositivo sonoro para comunicação com os operadores, motoristas e pedestres;</a:t>
            </a:r>
          </a:p>
          <a:p>
            <a:pPr marL="342900" indent="-1666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>
                <a:solidFill>
                  <a:srgbClr val="FF0000"/>
                </a:solidFill>
              </a:rPr>
              <a:t>Não é </a:t>
            </a:r>
            <a:r>
              <a:rPr lang="pt-BR" sz="2000" i="1" dirty="0" err="1" smtClean="0">
                <a:solidFill>
                  <a:srgbClr val="FF0000"/>
                </a:solidFill>
              </a:rPr>
              <a:t>obrigatoria</a:t>
            </a:r>
            <a:r>
              <a:rPr lang="pt-BR" sz="2000" i="1" dirty="0" smtClean="0">
                <a:solidFill>
                  <a:srgbClr val="FF0000"/>
                </a:solidFill>
              </a:rPr>
              <a:t> caracterização específica dos “</a:t>
            </a:r>
            <a:r>
              <a:rPr lang="pt-BR" sz="2000" i="1" dirty="0" err="1" smtClean="0">
                <a:solidFill>
                  <a:srgbClr val="FF0000"/>
                </a:solidFill>
              </a:rPr>
              <a:t>spotters</a:t>
            </a:r>
            <a:r>
              <a:rPr lang="pt-BR" sz="2000" i="1" dirty="0" smtClean="0">
                <a:solidFill>
                  <a:srgbClr val="FF0000"/>
                </a:solidFill>
              </a:rPr>
              <a:t>”;</a:t>
            </a:r>
          </a:p>
          <a:p>
            <a:pPr marL="342900" indent="-166688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/>
              <a:t>É obrigatório o treinamento para os </a:t>
            </a:r>
            <a:r>
              <a:rPr lang="pt-BR" sz="2000" i="1" dirty="0" err="1" smtClean="0"/>
              <a:t>spotters</a:t>
            </a:r>
            <a:r>
              <a:rPr lang="pt-BR" sz="2000" i="1" dirty="0" smtClean="0"/>
              <a:t>,</a:t>
            </a:r>
            <a:r>
              <a:rPr lang="pt-BR" sz="2000" i="1" u="sng" dirty="0" smtClean="0"/>
              <a:t> fornecido pela Arteris</a:t>
            </a:r>
            <a:r>
              <a:rPr lang="pt-BR" sz="2000" i="1" dirty="0" smtClean="0"/>
              <a:t>.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1072" y="1749072"/>
            <a:ext cx="4608512" cy="34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59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2"/>
          <p:cNvSpPr>
            <a:spLocks noGrp="1"/>
          </p:cNvSpPr>
          <p:nvPr>
            <p:ph type="title"/>
          </p:nvPr>
        </p:nvSpPr>
        <p:spPr>
          <a:xfrm>
            <a:off x="407327" y="260648"/>
            <a:ext cx="7714025" cy="273601"/>
          </a:xfrm>
        </p:spPr>
        <p:txBody>
          <a:bodyPr/>
          <a:lstStyle/>
          <a:p>
            <a:r>
              <a:rPr lang="pt-BR" sz="2400" b="1" dirty="0" smtClean="0"/>
              <a:t>Iluminação adicional para veículos em serviços noturnos:</a:t>
            </a:r>
            <a:endParaRPr lang="pt-BR" sz="2400" b="1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1754" y="1565793"/>
            <a:ext cx="5832649" cy="4374487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4953000" y="1397388"/>
            <a:ext cx="4752528" cy="3919910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>
              <a:spcAft>
                <a:spcPts val="1200"/>
              </a:spcAft>
            </a:pPr>
            <a:r>
              <a:rPr lang="pt-BR" sz="2000" i="1" dirty="0" smtClean="0">
                <a:solidFill>
                  <a:srgbClr val="FF0000"/>
                </a:solidFill>
              </a:rPr>
              <a:t>Desejável; área de serviço </a:t>
            </a:r>
            <a:r>
              <a:rPr lang="pt-BR" sz="2000" i="1" dirty="0">
                <a:solidFill>
                  <a:srgbClr val="FF0000"/>
                </a:solidFill>
              </a:rPr>
              <a:t>mais e melhor </a:t>
            </a:r>
            <a:r>
              <a:rPr lang="pt-BR" sz="2000" i="1" dirty="0" smtClean="0">
                <a:solidFill>
                  <a:srgbClr val="FF0000"/>
                </a:solidFill>
              </a:rPr>
              <a:t>iluminada é mais segura;</a:t>
            </a:r>
          </a:p>
          <a:p>
            <a:pPr>
              <a:spcAft>
                <a:spcPts val="1200"/>
              </a:spcAft>
            </a:pPr>
            <a:endParaRPr lang="pt-BR" sz="2000" i="1" dirty="0" smtClean="0">
              <a:solidFill>
                <a:srgbClr val="FF0000"/>
              </a:solidFill>
            </a:endParaRP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/>
              <a:t>Seguir Manuais CONTRAN e normas técnicas;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/>
              <a:t>Não substitui requisitos de iluminação da sinalização noturna; 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/>
              <a:t>A documentação do veículo deve ser adequada;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sz="2000" i="1" dirty="0" smtClean="0"/>
              <a:t>Responsabilidade da contratada.</a:t>
            </a:r>
          </a:p>
        </p:txBody>
      </p:sp>
    </p:spTree>
    <p:extLst>
      <p:ext uri="{BB962C8B-B14F-4D97-AF65-F5344CB8AC3E}">
        <p14:creationId xmlns:p14="http://schemas.microsoft.com/office/powerpoint/2010/main" val="366979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2"/>
          <p:cNvSpPr>
            <a:spLocks noGrp="1"/>
          </p:cNvSpPr>
          <p:nvPr>
            <p:ph type="title"/>
          </p:nvPr>
        </p:nvSpPr>
        <p:spPr>
          <a:xfrm>
            <a:off x="407327" y="260648"/>
            <a:ext cx="7714025" cy="273601"/>
          </a:xfrm>
        </p:spPr>
        <p:txBody>
          <a:bodyPr/>
          <a:lstStyle/>
          <a:p>
            <a:r>
              <a:rPr lang="pt-BR" sz="2400" b="1" dirty="0" smtClean="0"/>
              <a:t>12 - Papa-cones e plataformas embutidas rebaixadas:</a:t>
            </a:r>
            <a:endParaRPr lang="pt-BR" sz="24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4292294" y="3710426"/>
            <a:ext cx="5034227" cy="2381027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000" i="1" dirty="0" smtClean="0">
                <a:solidFill>
                  <a:srgbClr val="FF0000"/>
                </a:solidFill>
              </a:rPr>
              <a:t>São opcionais;</a:t>
            </a:r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000" i="1" dirty="0" smtClean="0"/>
              <a:t>São eficazes na proteção dos trabalhadores:</a:t>
            </a:r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000" i="1" dirty="0" smtClean="0">
                <a:solidFill>
                  <a:srgbClr val="FF0000"/>
                </a:solidFill>
              </a:rPr>
              <a:t>Reduzem o número de trabalhadores para montagem/ desmontagem sinalização.</a:t>
            </a:r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000" i="1" dirty="0" smtClean="0">
                <a:solidFill>
                  <a:srgbClr val="FF0000"/>
                </a:solidFill>
              </a:rPr>
              <a:t>Reduzem o tempo de montagem/ desmontagem de sinalização</a:t>
            </a:r>
          </a:p>
        </p:txBody>
      </p:sp>
      <p:pic>
        <p:nvPicPr>
          <p:cNvPr id="6" name="Imagem 5"/>
          <p:cNvPicPr/>
          <p:nvPr/>
        </p:nvPicPr>
        <p:blipFill>
          <a:blip r:embed="rId2"/>
          <a:stretch>
            <a:fillRect/>
          </a:stretch>
        </p:blipFill>
        <p:spPr>
          <a:xfrm>
            <a:off x="365710" y="889956"/>
            <a:ext cx="3579178" cy="2677884"/>
          </a:xfrm>
          <a:prstGeom prst="rect">
            <a:avLst/>
          </a:prstGeom>
        </p:spPr>
      </p:pic>
      <p:pic>
        <p:nvPicPr>
          <p:cNvPr id="9" name="Imagem 8"/>
          <p:cNvPicPr/>
          <p:nvPr/>
        </p:nvPicPr>
        <p:blipFill>
          <a:blip r:embed="rId3"/>
          <a:stretch>
            <a:fillRect/>
          </a:stretch>
        </p:blipFill>
        <p:spPr>
          <a:xfrm>
            <a:off x="407327" y="3787197"/>
            <a:ext cx="3537561" cy="2304256"/>
          </a:xfrm>
          <a:prstGeom prst="rect">
            <a:avLst/>
          </a:prstGeom>
        </p:spPr>
      </p:pic>
      <p:pic>
        <p:nvPicPr>
          <p:cNvPr id="7" name="Imagem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906000"/>
            <a:ext cx="3528392" cy="26618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2758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17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7360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err="1" smtClean="0"/>
              <a:t>PMVs</a:t>
            </a:r>
            <a:r>
              <a:rPr lang="pt-BR" sz="2400" b="1" dirty="0" smtClean="0"/>
              <a:t> e Carretas Radar</a:t>
            </a:r>
            <a:endParaRPr lang="pt-BR" sz="24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952" y="3861048"/>
            <a:ext cx="3521192" cy="2144969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7770" y="1340768"/>
            <a:ext cx="3088996" cy="4070231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952" y="1052736"/>
            <a:ext cx="3521192" cy="2630071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200472" y="2564904"/>
            <a:ext cx="2688854" cy="1919363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Podem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ser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necessários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em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condições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especiais</a:t>
            </a:r>
            <a:r>
              <a:rPr lang="en-US" sz="2000" dirty="0" smtClean="0">
                <a:solidFill>
                  <a:srgbClr val="FF0000"/>
                </a:solidFill>
              </a:rPr>
              <a:t> do local e do </a:t>
            </a:r>
            <a:r>
              <a:rPr lang="en-US" sz="2000" dirty="0" err="1" smtClean="0">
                <a:solidFill>
                  <a:srgbClr val="FF0000"/>
                </a:solidFill>
              </a:rPr>
              <a:t>tráfego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en-US" sz="2000" i="1" dirty="0" err="1" smtClean="0">
                <a:solidFill>
                  <a:srgbClr val="FF0000"/>
                </a:solidFill>
              </a:rPr>
              <a:t>Fornecidos</a:t>
            </a:r>
            <a:r>
              <a:rPr lang="en-US" sz="2000" i="1" dirty="0" smtClean="0">
                <a:solidFill>
                  <a:srgbClr val="FF0000"/>
                </a:solidFill>
              </a:rPr>
              <a:t> pela ARTERIS!</a:t>
            </a:r>
          </a:p>
        </p:txBody>
      </p:sp>
    </p:spTree>
    <p:extLst>
      <p:ext uri="{BB962C8B-B14F-4D97-AF65-F5344CB8AC3E}">
        <p14:creationId xmlns:p14="http://schemas.microsoft.com/office/powerpoint/2010/main" val="236183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18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7360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Lombadas móveis/ LERV/ </a:t>
            </a:r>
            <a:r>
              <a:rPr lang="pt-BR" sz="2400" b="1" dirty="0" err="1" smtClean="0"/>
              <a:t>disp</a:t>
            </a:r>
            <a:r>
              <a:rPr lang="pt-BR" sz="2400" b="1" dirty="0" smtClean="0"/>
              <a:t>. redução velocidade</a:t>
            </a:r>
            <a:endParaRPr lang="pt-BR" sz="2400" b="1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784" y="1484784"/>
            <a:ext cx="6581397" cy="380123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200472" y="2564904"/>
            <a:ext cx="2688854" cy="1919363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FF0000"/>
                </a:solidFill>
              </a:rPr>
              <a:t>Podem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ser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necessários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em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condições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especiais</a:t>
            </a:r>
            <a:r>
              <a:rPr lang="en-US" sz="2000" dirty="0" smtClean="0">
                <a:solidFill>
                  <a:srgbClr val="FF0000"/>
                </a:solidFill>
              </a:rPr>
              <a:t> do local e do </a:t>
            </a:r>
            <a:r>
              <a:rPr lang="en-US" sz="2000" dirty="0" err="1" smtClean="0">
                <a:solidFill>
                  <a:srgbClr val="FF0000"/>
                </a:solidFill>
              </a:rPr>
              <a:t>tráfego</a:t>
            </a:r>
            <a:r>
              <a:rPr lang="en-US" sz="2000" dirty="0" smtClean="0">
                <a:solidFill>
                  <a:srgbClr val="FF0000"/>
                </a:solidFill>
              </a:rPr>
              <a:t>;</a:t>
            </a:r>
          </a:p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en-US" sz="2000" i="1" dirty="0" err="1" smtClean="0">
                <a:solidFill>
                  <a:srgbClr val="FF0000"/>
                </a:solidFill>
              </a:rPr>
              <a:t>Fornecidos</a:t>
            </a:r>
            <a:r>
              <a:rPr lang="en-US" sz="2000" i="1" dirty="0" smtClean="0">
                <a:solidFill>
                  <a:srgbClr val="FF0000"/>
                </a:solidFill>
              </a:rPr>
              <a:t> pela ARTERIS!</a:t>
            </a:r>
          </a:p>
        </p:txBody>
      </p:sp>
    </p:spTree>
    <p:extLst>
      <p:ext uri="{BB962C8B-B14F-4D97-AF65-F5344CB8AC3E}">
        <p14:creationId xmlns:p14="http://schemas.microsoft.com/office/powerpoint/2010/main" val="70676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88504" y="188640"/>
            <a:ext cx="7714025" cy="530082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Requisitos de Segurança – </a:t>
            </a:r>
            <a:r>
              <a:rPr lang="pt-BR" sz="2400" b="1" i="1" dirty="0" smtClean="0"/>
              <a:t>Serviços e Obras de Pavimentação </a:t>
            </a:r>
            <a:r>
              <a:rPr lang="pt-BR" sz="2400" b="1" i="1" dirty="0" smtClean="0"/>
              <a:t>– Resumo:</a:t>
            </a:r>
            <a:endParaRPr lang="pt-BR" sz="2400" b="1" i="1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998827"/>
              </p:ext>
            </p:extLst>
          </p:nvPr>
        </p:nvGraphicFramePr>
        <p:xfrm>
          <a:off x="128464" y="848376"/>
          <a:ext cx="9649072" cy="596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>
                  <a:extLst>
                    <a:ext uri="{9D8B030D-6E8A-4147-A177-3AD203B41FA5}">
                      <a16:colId xmlns:a16="http://schemas.microsoft.com/office/drawing/2014/main" val="4085763855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71073841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756500222"/>
                    </a:ext>
                  </a:extLst>
                </a:gridCol>
                <a:gridCol w="4608512">
                  <a:extLst>
                    <a:ext uri="{9D8B030D-6E8A-4147-A177-3AD203B41FA5}">
                      <a16:colId xmlns:a16="http://schemas.microsoft.com/office/drawing/2014/main" val="860742436"/>
                    </a:ext>
                  </a:extLst>
                </a:gridCol>
              </a:tblGrid>
              <a:tr h="537072">
                <a:tc>
                  <a:txBody>
                    <a:bodyPr/>
                    <a:lstStyle/>
                    <a:p>
                      <a:pPr algn="ctr"/>
                      <a:r>
                        <a:rPr lang="pt-BR" sz="1400" noProof="0" dirty="0" err="1" smtClean="0"/>
                        <a:t>Requisto</a:t>
                      </a:r>
                      <a:endParaRPr lang="pt-B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noProof="0" dirty="0" smtClean="0"/>
                        <a:t>Exigência Legal *</a:t>
                      </a:r>
                      <a:endParaRPr lang="pt-B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noProof="0" dirty="0" smtClean="0"/>
                        <a:t>Requisito Obrigatório</a:t>
                      </a:r>
                      <a:endParaRPr lang="pt-BR" sz="14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noProof="0" dirty="0" smtClean="0"/>
                        <a:t>Observações</a:t>
                      </a:r>
                      <a:endParaRPr lang="pt-BR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413447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r>
                        <a:rPr lang="pt-BR" sz="1300" noProof="0" dirty="0" smtClean="0">
                          <a:latin typeface="+mn-lt"/>
                        </a:rPr>
                        <a:t>Interdição da</a:t>
                      </a:r>
                      <a:r>
                        <a:rPr lang="pt-BR" sz="1300" baseline="0" noProof="0" dirty="0" smtClean="0">
                          <a:latin typeface="+mn-lt"/>
                        </a:rPr>
                        <a:t> faixa adjacente</a:t>
                      </a:r>
                      <a:endParaRPr lang="pt-BR" sz="13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É uma recomendação. Tem relevância apenas em obras no acostamento, pois implica</a:t>
                      </a:r>
                      <a:r>
                        <a:rPr lang="pt-BR" sz="1300" baseline="0" noProof="0" dirty="0" smtClean="0"/>
                        <a:t> em operação </a:t>
                      </a:r>
                      <a:r>
                        <a:rPr lang="pt-BR" sz="1300" baseline="0" noProof="0" dirty="0" err="1" smtClean="0"/>
                        <a:t>Pare-Siga</a:t>
                      </a:r>
                      <a:r>
                        <a:rPr lang="pt-BR" sz="1300" baseline="0" noProof="0" dirty="0" smtClean="0"/>
                        <a:t>.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964179"/>
                  </a:ext>
                </a:extLst>
              </a:tr>
              <a:tr h="217906">
                <a:tc>
                  <a:txBody>
                    <a:bodyPr/>
                    <a:lstStyle/>
                    <a:p>
                      <a:r>
                        <a:rPr lang="pt-BR" sz="1300" noProof="0" dirty="0" smtClean="0">
                          <a:latin typeface="+mn-lt"/>
                        </a:rPr>
                        <a:t>Robô</a:t>
                      </a:r>
                      <a:r>
                        <a:rPr lang="pt-BR" sz="1300" baseline="0" noProof="0" dirty="0" smtClean="0">
                          <a:latin typeface="+mn-lt"/>
                        </a:rPr>
                        <a:t> bandeira ou Boneco bandeira</a:t>
                      </a:r>
                      <a:endParaRPr lang="pt-BR" sz="13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Sim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Sim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noProof="0" dirty="0" smtClean="0"/>
                        <a:t>Se inviável proteger o Homem-bandeira, robôs e bonecos podem ser utilizados (CONTRAN; exceto Pare</a:t>
                      </a:r>
                      <a:r>
                        <a:rPr lang="pt-BR" sz="1300" baseline="0" noProof="0" dirty="0" smtClean="0"/>
                        <a:t> e Siga</a:t>
                      </a:r>
                      <a:r>
                        <a:rPr lang="pt-BR" sz="1300" noProof="0" dirty="0" smtClean="0"/>
                        <a:t>).</a:t>
                      </a:r>
                      <a:r>
                        <a:rPr lang="pt-BR" sz="1300" baseline="0" noProof="0" dirty="0" smtClean="0"/>
                        <a:t> Robôs fornecidos pela Arteris; Bonecos-bandeira fornecidos pela contratada. Substituem 1 trabalhador por frente de trabalho que o requeira.</a:t>
                      </a:r>
                      <a:endParaRPr lang="pt-BR" sz="13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39767798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r>
                        <a:rPr lang="pt-BR" sz="1300" noProof="0" dirty="0" err="1" smtClean="0">
                          <a:latin typeface="+mn-lt"/>
                        </a:rPr>
                        <a:t>Spotter</a:t>
                      </a:r>
                      <a:endParaRPr lang="pt-BR" sz="1300" noProof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Sim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Função exclusiva</a:t>
                      </a:r>
                      <a:r>
                        <a:rPr lang="pt-BR" sz="1300" baseline="0" noProof="0" dirty="0" smtClean="0"/>
                        <a:t> de “</a:t>
                      </a:r>
                      <a:r>
                        <a:rPr lang="pt-BR" sz="1300" baseline="0" noProof="0" dirty="0" err="1" smtClean="0"/>
                        <a:t>spotter</a:t>
                      </a:r>
                      <a:r>
                        <a:rPr lang="pt-BR" sz="1300" baseline="0" noProof="0" dirty="0" smtClean="0"/>
                        <a:t>” não é obrigatória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3158092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Veículo de proteção (“veículo</a:t>
                      </a:r>
                      <a:r>
                        <a:rPr lang="pt-BR" sz="1300" b="0" i="0" u="none" strike="noStrike" baseline="0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barreira”</a:t>
                      </a:r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pt-BR" sz="1300" b="0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baseline="0" noProof="0" dirty="0" smtClean="0"/>
                        <a:t>Veículo de serviço disponível deve ser posicionado para proteção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702945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Câmera de ré ou alarme presença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Sim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Item de custo muito baixo, exigido desde 2016.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658402"/>
                  </a:ext>
                </a:extLst>
              </a:tr>
              <a:tr h="30583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Veículo "papa-cone" ou </a:t>
                      </a:r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modificado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Papa-cone/ veículo modificado aumenta a produtividade 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525129"/>
                  </a:ext>
                </a:extLst>
              </a:tr>
              <a:tr h="372120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Iluminação adicional veículos </a:t>
                      </a:r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 serviço</a:t>
                      </a:r>
                      <a:endParaRPr lang="pt-BR" sz="1300" b="0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Recomendação. Desejável para trabalho noturno.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9410523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Veículo dedicado p/ “Pare e Siga”</a:t>
                      </a:r>
                      <a:endParaRPr lang="pt-BR" sz="1300" b="0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Eventual</a:t>
                      </a:r>
                      <a:endParaRPr lang="pt-BR" sz="1300" noProof="0" dirty="0"/>
                    </a:p>
                  </a:txBody>
                  <a:tcPr anchor="ctr">
                    <a:solidFill>
                      <a:srgbClr val="E7E8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noProof="0" dirty="0" smtClean="0"/>
                        <a:t>Condição local pode exigir.</a:t>
                      </a:r>
                      <a:endParaRPr lang="pt-BR" sz="1300" noProof="0" dirty="0"/>
                    </a:p>
                  </a:txBody>
                  <a:tcPr>
                    <a:solidFill>
                      <a:srgbClr val="E7E8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5324727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Placas adicionais </a:t>
                      </a:r>
                      <a:endParaRPr lang="pt-BR" sz="1300" b="0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noProof="0" dirty="0" smtClean="0"/>
                        <a:t>Não há exigência</a:t>
                      </a:r>
                      <a:r>
                        <a:rPr lang="pt-BR" sz="1300" baseline="0" noProof="0" dirty="0" smtClean="0"/>
                        <a:t> de </a:t>
                      </a:r>
                      <a:r>
                        <a:rPr lang="pt-BR" sz="1300" noProof="0" dirty="0" smtClean="0"/>
                        <a:t>placas adicionais. Placas previstas conforme </a:t>
                      </a:r>
                      <a:r>
                        <a:rPr lang="pt-BR" sz="1300" baseline="0" noProof="0" dirty="0" smtClean="0"/>
                        <a:t>CONTRAN/ DNIT/ DER</a:t>
                      </a:r>
                      <a:endParaRPr lang="pt-BR" sz="13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385349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Veículo </a:t>
                      </a:r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adicional apoio sinalização</a:t>
                      </a:r>
                      <a:endParaRPr lang="pt-BR" sz="1300" b="0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t-BR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22D46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Não há exigência de placas adicionais, cones, tambores e outros elementos de sinalização.</a:t>
                      </a:r>
                      <a:endParaRPr kumimoji="0" lang="pt-BR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22D46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22D46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t-BR" sz="13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22D46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485932"/>
                  </a:ext>
                </a:extLst>
              </a:tr>
              <a:tr h="22922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Duplicação de sinalização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Sim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Eventual</a:t>
                      </a:r>
                      <a:endParaRPr lang="pt-BR" sz="13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Conforme manuais CONTRAN/</a:t>
                      </a:r>
                      <a:r>
                        <a:rPr lang="pt-BR" sz="1300" baseline="0" noProof="0" dirty="0" smtClean="0"/>
                        <a:t> DNIT/ DER.</a:t>
                      </a:r>
                      <a:endParaRPr lang="pt-BR" sz="13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829279"/>
                  </a:ext>
                </a:extLst>
              </a:tr>
              <a:tr h="356545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Torre iluminação área de trabalho</a:t>
                      </a:r>
                      <a:endParaRPr lang="pt-BR" sz="1300" b="0" i="0" u="none" strike="noStrike" noProof="0" dirty="0"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Trabalho noturno deve ser iluminado. Equipamento iluminação definido pela contratada. A Arteris indicará em quais segmentos o trabalho deverá ser realizado à noite.</a:t>
                      </a:r>
                      <a:endParaRPr lang="pt-BR" sz="1300" noProof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3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865112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PMV (</a:t>
                      </a:r>
                      <a:r>
                        <a:rPr lang="pt-BR" sz="1300" b="0" i="0" u="none" strike="noStrike" noProof="0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Paineis</a:t>
                      </a:r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Mensagem </a:t>
                      </a:r>
                      <a:r>
                        <a:rPr lang="pt-BR" sz="1300" b="0" i="0" u="none" strike="noStrike" noProof="0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Variavel</a:t>
                      </a:r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</a:t>
                      </a:r>
                    </a:p>
                  </a:txBody>
                  <a:tcPr marL="9525" marR="9525" marT="9525" marB="0"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Eventual</a:t>
                      </a:r>
                      <a:endParaRPr lang="pt-BR" sz="1300" noProof="0" dirty="0"/>
                    </a:p>
                  </a:txBody>
                  <a:tcPr anchor="ctr">
                    <a:solidFill>
                      <a:srgbClr val="CBCB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300" noProof="0" dirty="0" smtClean="0"/>
                        <a:t>Condição especial. Fornecimento pela ARTERIS </a:t>
                      </a:r>
                      <a:endParaRPr lang="pt-BR" sz="1300" noProof="0" dirty="0"/>
                    </a:p>
                  </a:txBody>
                  <a:tcPr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499090"/>
                  </a:ext>
                </a:extLst>
              </a:tr>
              <a:tr h="325142">
                <a:tc>
                  <a:txBody>
                    <a:bodyPr/>
                    <a:lstStyle/>
                    <a:p>
                      <a:pPr marL="88900" indent="0" algn="l" fontAlgn="b"/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"Carreta Radar" </a:t>
                      </a:r>
                      <a:r>
                        <a:rPr lang="pt-BR" sz="1300" b="0" i="0" u="none" strike="noStrike" noProof="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(redução local </a:t>
                      </a:r>
                      <a:r>
                        <a:rPr lang="pt-BR" sz="1300" b="0" i="0" u="none" strike="noStrike" noProof="0" dirty="0" err="1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velocid</a:t>
                      </a:r>
                      <a:r>
                        <a:rPr lang="pt-BR" sz="1300" b="0" i="0" u="none" strike="noStrike" noProof="0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.) </a:t>
                      </a:r>
                    </a:p>
                  </a:txBody>
                  <a:tcPr marL="9525" marR="9525" marT="9525" marB="0" anchor="ctr"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smtClean="0"/>
                        <a:t>Não</a:t>
                      </a:r>
                      <a:endParaRPr lang="pt-BR" sz="1300" noProof="0" dirty="0"/>
                    </a:p>
                  </a:txBody>
                  <a:tcPr anchor="ctr"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noProof="0" dirty="0" err="1" smtClean="0"/>
                        <a:t>Eventuai</a:t>
                      </a:r>
                      <a:endParaRPr lang="pt-BR" sz="1300" noProof="0" dirty="0"/>
                    </a:p>
                  </a:txBody>
                  <a:tcPr anchor="ctr">
                    <a:solidFill>
                      <a:srgbClr val="E4E4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300" noProof="0" dirty="0" smtClean="0"/>
                        <a:t>Condição especial. Fornecimento pela ARTERIS </a:t>
                      </a:r>
                      <a:endParaRPr lang="pt-BR" sz="1300" noProof="0" dirty="0"/>
                    </a:p>
                  </a:txBody>
                  <a:tcPr>
                    <a:solidFill>
                      <a:srgbClr val="E4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473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44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7360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Projetos Tipo – </a:t>
            </a:r>
            <a:r>
              <a:rPr lang="pt-BR" sz="2400" b="1" i="1" dirty="0" smtClean="0"/>
              <a:t>Serviços e Obras de Pavimentação </a:t>
            </a:r>
            <a:endParaRPr lang="pt-BR" sz="2400" b="1" i="1" dirty="0"/>
          </a:p>
        </p:txBody>
      </p:sp>
      <p:sp>
        <p:nvSpPr>
          <p:cNvPr id="5" name="CaixaDeTexto 4"/>
          <p:cNvSpPr txBox="1"/>
          <p:nvPr/>
        </p:nvSpPr>
        <p:spPr>
          <a:xfrm>
            <a:off x="434918" y="931804"/>
            <a:ext cx="9319293" cy="4797073"/>
          </a:xfrm>
          <a:prstGeom prst="rect">
            <a:avLst/>
          </a:prstGeom>
          <a:noFill/>
        </p:spPr>
        <p:txBody>
          <a:bodyPr wrap="square" lIns="36000" tIns="36000" rIns="36000" bIns="3600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pt-BR" dirty="0" smtClean="0"/>
              <a:t>Para serviços e obras de pavimentação nas pistas existentes aplicam-se os seguintes </a:t>
            </a:r>
            <a:r>
              <a:rPr lang="pt-BR" b="1" i="1" dirty="0" smtClean="0"/>
              <a:t>projetos-tipo</a:t>
            </a:r>
            <a:r>
              <a:rPr lang="pt-BR" dirty="0" smtClean="0"/>
              <a:t> do Manual de Sinalização revisado: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b="1" i="1" dirty="0" smtClean="0"/>
              <a:t>Pista Simples: 05, 05A, 09 e 10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pt-BR" b="1" i="1" dirty="0" smtClean="0"/>
              <a:t>Pista Dupla: 06, 06A, 11 e 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sz="800" b="1" i="1" dirty="0"/>
          </a:p>
          <a:p>
            <a:pPr>
              <a:spcAft>
                <a:spcPts val="600"/>
              </a:spcAft>
            </a:pPr>
            <a:r>
              <a:rPr lang="pt-BR" b="1" i="1" dirty="0" smtClean="0"/>
              <a:t>Os projetos-tipo alternativos 05A e 06A serão aceitos quando: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houver </a:t>
            </a:r>
            <a:r>
              <a:rPr lang="pt-BR" dirty="0">
                <a:ea typeface="Calibri" panose="020F0502020204030204" pitchFamily="34" charset="0"/>
                <a:cs typeface="Times New Roman" panose="02020603050405020304" pitchFamily="18" charset="0"/>
              </a:rPr>
              <a:t>proibição de fechamento da faixa adjacente pelas Polícias Rodoviárias; </a:t>
            </a:r>
            <a:endParaRPr lang="en-US" dirty="0"/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dirty="0" smtClean="0">
                <a:ea typeface="Calibri" panose="020F0502020204030204" pitchFamily="34" charset="0"/>
              </a:rPr>
              <a:t>houver </a:t>
            </a:r>
            <a:r>
              <a:rPr lang="pt-BR" dirty="0">
                <a:ea typeface="Calibri" panose="020F0502020204030204" pitchFamily="34" charset="0"/>
              </a:rPr>
              <a:t>real possibilidade de criação de situação perigosa para o usuário da rodovia (“rabo de fila” muito longo, trecho sinuoso, similar</a:t>
            </a:r>
            <a:r>
              <a:rPr lang="pt-BR" dirty="0" smtClean="0">
                <a:ea typeface="Calibri" panose="020F0502020204030204" pitchFamily="34" charset="0"/>
              </a:rPr>
              <a:t>);</a:t>
            </a:r>
            <a:endParaRPr lang="pt-BR" dirty="0">
              <a:ea typeface="Calibri" panose="020F0502020204030204" pitchFamily="34" charset="0"/>
            </a:endParaRPr>
          </a:p>
          <a:p>
            <a:pPr marL="342900" lvl="0" indent="-342900"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pt-BR" i="1" u="sng" dirty="0" smtClean="0">
                <a:ea typeface="Calibri" panose="020F0502020204030204" pitchFamily="34" charset="0"/>
              </a:rPr>
              <a:t>não</a:t>
            </a:r>
            <a:r>
              <a:rPr lang="pt-BR" dirty="0" smtClean="0">
                <a:ea typeface="Calibri" panose="020F0502020204030204" pitchFamily="34" charset="0"/>
              </a:rPr>
              <a:t> </a:t>
            </a:r>
            <a:r>
              <a:rPr lang="pt-BR" dirty="0">
                <a:ea typeface="Calibri" panose="020F0502020204030204" pitchFamily="34" charset="0"/>
              </a:rPr>
              <a:t>houver risco anormalmente elevado para os </a:t>
            </a:r>
            <a:r>
              <a:rPr lang="pt-BR" dirty="0" smtClean="0">
                <a:ea typeface="Calibri" panose="020F0502020204030204" pitchFamily="34" charset="0"/>
              </a:rPr>
              <a:t>trabalhadores.</a:t>
            </a:r>
          </a:p>
          <a:p>
            <a:pPr marL="342900" lvl="0" indent="-342900">
              <a:spcAft>
                <a:spcPts val="1800"/>
              </a:spcAft>
              <a:buFont typeface="Symbol" panose="05050102010706020507" pitchFamily="18" charset="2"/>
              <a:buChar char=""/>
            </a:pPr>
            <a:endParaRPr lang="pt-BR" dirty="0" smtClean="0"/>
          </a:p>
          <a:p>
            <a:r>
              <a:rPr lang="pt-BR" dirty="0" smtClean="0"/>
              <a:t>Os projetos 16 a 36 referem-se a serviços e obras de grande complexidade, não constituem os cenários típicos e não apresentam nenhum requisito além dos constantes dos Manuais DNIT e CONTRAN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5258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7360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- </a:t>
            </a:r>
            <a:r>
              <a:rPr lang="pt-BR" sz="2400" b="1" dirty="0" smtClean="0"/>
              <a:t> </a:t>
            </a:r>
            <a:endParaRPr lang="pt-BR" sz="24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815" y="692696"/>
            <a:ext cx="7920880" cy="5982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3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56480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- </a:t>
            </a:r>
            <a:r>
              <a:rPr lang="pt-BR" sz="2400" b="1" u="sng" dirty="0" smtClean="0"/>
              <a:t>alternativo</a:t>
            </a:r>
            <a:r>
              <a:rPr lang="pt-BR" sz="2400" b="1" dirty="0" smtClean="0"/>
              <a:t>: </a:t>
            </a:r>
            <a:endParaRPr lang="pt-BR" sz="24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692696"/>
            <a:ext cx="7870172" cy="5944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1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6</a:t>
            </a:fld>
            <a:endParaRPr lang="pt-BR"/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26" y="620688"/>
            <a:ext cx="7968885" cy="5976664"/>
          </a:xfrm>
          <a:prstGeom prst="rect">
            <a:avLst/>
          </a:prstGeom>
        </p:spPr>
      </p:pic>
      <p:sp>
        <p:nvSpPr>
          <p:cNvPr id="6" name="Título 2"/>
          <p:cNvSpPr txBox="1">
            <a:spLocks/>
          </p:cNvSpPr>
          <p:nvPr/>
        </p:nvSpPr>
        <p:spPr>
          <a:xfrm>
            <a:off x="458243" y="260648"/>
            <a:ext cx="7714025" cy="256480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– 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233885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7</a:t>
            </a:fld>
            <a:endParaRPr lang="pt-BR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491" y="620688"/>
            <a:ext cx="7680853" cy="5760640"/>
          </a:xfrm>
          <a:prstGeom prst="rect">
            <a:avLst/>
          </a:prstGeom>
        </p:spPr>
      </p:pic>
      <p:cxnSp>
        <p:nvCxnSpPr>
          <p:cNvPr id="4" name="Conector reto 3"/>
          <p:cNvCxnSpPr/>
          <p:nvPr/>
        </p:nvCxnSpPr>
        <p:spPr>
          <a:xfrm>
            <a:off x="2000672" y="1196752"/>
            <a:ext cx="1584176" cy="0"/>
          </a:xfrm>
          <a:prstGeom prst="line">
            <a:avLst/>
          </a:prstGeom>
          <a:ln w="50800">
            <a:solidFill>
              <a:srgbClr val="FED53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530082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- </a:t>
            </a:r>
            <a:r>
              <a:rPr lang="pt-BR" sz="2400" b="1" u="sng" dirty="0" smtClean="0"/>
              <a:t>alternativo</a:t>
            </a:r>
            <a:r>
              <a:rPr lang="pt-BR" sz="2400" b="1" dirty="0" smtClean="0"/>
              <a:t>:</a:t>
            </a:r>
            <a:endParaRPr lang="pt-BR" b="1" dirty="0" smtClean="0"/>
          </a:p>
          <a:p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01708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56480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</a:t>
            </a:r>
            <a:r>
              <a:rPr lang="pt-BR" sz="2400" b="1" dirty="0" smtClean="0"/>
              <a:t>-</a:t>
            </a:r>
            <a:endParaRPr lang="pt-BR" sz="24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488" y="620688"/>
            <a:ext cx="789054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3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D5412-660B-4460-840B-E70E509B6B54}" type="slidenum">
              <a:rPr lang="pt-BR" smtClean="0"/>
              <a:pPr/>
              <a:t>9</a:t>
            </a:fld>
            <a:endParaRPr lang="pt-BR"/>
          </a:p>
        </p:txBody>
      </p:sp>
      <p:sp>
        <p:nvSpPr>
          <p:cNvPr id="7" name="Título 2"/>
          <p:cNvSpPr txBox="1">
            <a:spLocks/>
          </p:cNvSpPr>
          <p:nvPr/>
        </p:nvSpPr>
        <p:spPr>
          <a:xfrm>
            <a:off x="458243" y="260648"/>
            <a:ext cx="7714025" cy="27360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5pPr>
            <a:lvl6pPr marL="4572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6pPr>
            <a:lvl7pPr marL="9144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7pPr>
            <a:lvl8pPr marL="13716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8pPr>
            <a:lvl9pPr marL="1828800" algn="l" defTabSz="457200" rtl="0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sz="1900" b="1">
                <a:solidFill>
                  <a:schemeClr val="bg2"/>
                </a:solidFill>
                <a:latin typeface="Calibri" pitchFamily="34" charset="0"/>
              </a:defRPr>
            </a:lvl9pPr>
          </a:lstStyle>
          <a:p>
            <a:r>
              <a:rPr lang="pt-BR" sz="2400" b="1" dirty="0" smtClean="0"/>
              <a:t>5- </a:t>
            </a:r>
            <a:r>
              <a:rPr lang="pt-BR" sz="2400" b="1" dirty="0" smtClean="0"/>
              <a:t>Projeto </a:t>
            </a:r>
            <a:r>
              <a:rPr lang="pt-BR" sz="2400" b="1" dirty="0" smtClean="0"/>
              <a:t>Tipo </a:t>
            </a:r>
            <a:r>
              <a:rPr lang="pt-BR" sz="2400" b="1" dirty="0" smtClean="0"/>
              <a:t>-</a:t>
            </a:r>
            <a:endParaRPr lang="pt-BR" sz="2400" b="1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473" y="692696"/>
            <a:ext cx="7903564" cy="598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6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Indice/Portadilla">
  <a:themeElements>
    <a:clrScheme name="Personalizar 2">
      <a:dk1>
        <a:srgbClr val="022D46"/>
      </a:dk1>
      <a:lt1>
        <a:srgbClr val="FFFFFF"/>
      </a:lt1>
      <a:dk2>
        <a:srgbClr val="002D47"/>
      </a:dk2>
      <a:lt2>
        <a:srgbClr val="FFFFFF"/>
      </a:lt2>
      <a:accent1>
        <a:srgbClr val="002D47"/>
      </a:accent1>
      <a:accent2>
        <a:srgbClr val="108252"/>
      </a:accent2>
      <a:accent3>
        <a:srgbClr val="F19908"/>
      </a:accent3>
      <a:accent4>
        <a:srgbClr val="FF6A13"/>
      </a:accent4>
      <a:accent5>
        <a:srgbClr val="6ECEB2"/>
      </a:accent5>
      <a:accent6>
        <a:srgbClr val="8EDD65"/>
      </a:accent6>
      <a:hlink>
        <a:srgbClr val="009265"/>
      </a:hlink>
      <a:folHlink>
        <a:srgbClr val="F5A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Indice/Portadilla">
  <a:themeElements>
    <a:clrScheme name="Personalizar 2">
      <a:dk1>
        <a:srgbClr val="022D46"/>
      </a:dk1>
      <a:lt1>
        <a:srgbClr val="FFFFFF"/>
      </a:lt1>
      <a:dk2>
        <a:srgbClr val="002D47"/>
      </a:dk2>
      <a:lt2>
        <a:srgbClr val="FFFFFF"/>
      </a:lt2>
      <a:accent1>
        <a:srgbClr val="002D47"/>
      </a:accent1>
      <a:accent2>
        <a:srgbClr val="108252"/>
      </a:accent2>
      <a:accent3>
        <a:srgbClr val="F19908"/>
      </a:accent3>
      <a:accent4>
        <a:srgbClr val="FF6A13"/>
      </a:accent4>
      <a:accent5>
        <a:srgbClr val="6ECEB2"/>
      </a:accent5>
      <a:accent6>
        <a:srgbClr val="8EDD65"/>
      </a:accent6>
      <a:hlink>
        <a:srgbClr val="009265"/>
      </a:hlink>
      <a:folHlink>
        <a:srgbClr val="F5A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72000" tIns="72000" rIns="72000" bIns="72000"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 anchor="ctr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1_Indice/Portadilla">
  <a:themeElements>
    <a:clrScheme name="Personalizar 2">
      <a:dk1>
        <a:srgbClr val="022D46"/>
      </a:dk1>
      <a:lt1>
        <a:srgbClr val="FFFFFF"/>
      </a:lt1>
      <a:dk2>
        <a:srgbClr val="002D47"/>
      </a:dk2>
      <a:lt2>
        <a:srgbClr val="FFFFFF"/>
      </a:lt2>
      <a:accent1>
        <a:srgbClr val="002D47"/>
      </a:accent1>
      <a:accent2>
        <a:srgbClr val="108252"/>
      </a:accent2>
      <a:accent3>
        <a:srgbClr val="F19908"/>
      </a:accent3>
      <a:accent4>
        <a:srgbClr val="FF6A13"/>
      </a:accent4>
      <a:accent5>
        <a:srgbClr val="6ECEB2"/>
      </a:accent5>
      <a:accent6>
        <a:srgbClr val="8EDD65"/>
      </a:accent6>
      <a:hlink>
        <a:srgbClr val="009265"/>
      </a:hlink>
      <a:folHlink>
        <a:srgbClr val="F5A9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72000" tIns="72000" rIns="72000" bIns="72000"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 anchor="ctr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CF2D76423D6FD47802F019EB84CD920" ma:contentTypeVersion="4" ma:contentTypeDescription="Crie um novo documento." ma:contentTypeScope="" ma:versionID="4a1b19f2154f477ffc04db63c78ca961">
  <xsd:schema xmlns:xsd="http://www.w3.org/2001/XMLSchema" xmlns:xs="http://www.w3.org/2001/XMLSchema" xmlns:p="http://schemas.microsoft.com/office/2006/metadata/properties" xmlns:ns2="c8fcc9e3-2d53-4e7e-8ac4-f6f3f3b3f95c" xmlns:ns3="ecee6beb-7bcc-4012-8768-3f3d69e51510" targetNamespace="http://schemas.microsoft.com/office/2006/metadata/properties" ma:root="true" ma:fieldsID="14fea905fb37cb726a4124326fbe3a3c" ns2:_="" ns3:_="">
    <xsd:import namespace="c8fcc9e3-2d53-4e7e-8ac4-f6f3f3b3f95c"/>
    <xsd:import namespace="ecee6beb-7bcc-4012-8768-3f3d69e5151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fcc9e3-2d53-4e7e-8ac4-f6f3f3b3f95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cee6beb-7bcc-4012-8768-3f3d69e5151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4C7CEE-81A1-4D67-BE9D-68595A763334}"/>
</file>

<file path=customXml/itemProps2.xml><?xml version="1.0" encoding="utf-8"?>
<ds:datastoreItem xmlns:ds="http://schemas.openxmlformats.org/officeDocument/2006/customXml" ds:itemID="{D7290A58-B84E-4D69-8830-0E62603587E5}"/>
</file>

<file path=customXml/itemProps3.xml><?xml version="1.0" encoding="utf-8"?>
<ds:datastoreItem xmlns:ds="http://schemas.openxmlformats.org/officeDocument/2006/customXml" ds:itemID="{C1E8C42C-0329-452F-88CF-F9DEEE7896C8}"/>
</file>

<file path=docProps/app.xml><?xml version="1.0" encoding="utf-8"?>
<Properties xmlns="http://schemas.openxmlformats.org/officeDocument/2006/extended-properties" xmlns:vt="http://schemas.openxmlformats.org/officeDocument/2006/docPropsVTypes">
  <TotalTime>31138</TotalTime>
  <Words>939</Words>
  <Application>Microsoft Office PowerPoint</Application>
  <PresentationFormat>Papel A4 (210 x 297 mm)</PresentationFormat>
  <Paragraphs>143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4</vt:i4>
      </vt:variant>
      <vt:variant>
        <vt:lpstr>Títulos de slides</vt:lpstr>
      </vt:variant>
      <vt:variant>
        <vt:i4>18</vt:i4>
      </vt:variant>
    </vt:vector>
  </HeadingPairs>
  <TitlesOfParts>
    <vt:vector size="31" baseType="lpstr">
      <vt:lpstr>MS PGothic</vt:lpstr>
      <vt:lpstr>Arial</vt:lpstr>
      <vt:lpstr>Calibri</vt:lpstr>
      <vt:lpstr>Gill Sans</vt:lpstr>
      <vt:lpstr>Symbol</vt:lpstr>
      <vt:lpstr>Tahoma</vt:lpstr>
      <vt:lpstr>Times New Roman</vt:lpstr>
      <vt:lpstr>Verdana</vt:lpstr>
      <vt:lpstr>Wingdings</vt:lpstr>
      <vt:lpstr>Tema do Office</vt:lpstr>
      <vt:lpstr>3_Indice/Portadilla</vt:lpstr>
      <vt:lpstr>Indice/Portadilla</vt:lpstr>
      <vt:lpstr>1_Indice/Portadilla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Posicionamento veículos de serviço para maior segurança dos trabalhadores:</vt:lpstr>
      <vt:lpstr>9- Robôs e Bonecos Bandeira:</vt:lpstr>
      <vt:lpstr>8- Spotter:</vt:lpstr>
      <vt:lpstr>Iluminação adicional para veículos em serviços noturnos:</vt:lpstr>
      <vt:lpstr>12 - Papa-cones e plataformas embutidas rebaixadas: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Mitz, Hugo Rafael (arteris)</dc:creator>
  <cp:lastModifiedBy>Paulo Sérgio Mellito da Silveira</cp:lastModifiedBy>
  <cp:revision>2395</cp:revision>
  <cp:lastPrinted>2016-11-11T21:00:06Z</cp:lastPrinted>
  <dcterms:created xsi:type="dcterms:W3CDTF">2014-01-24T11:22:32Z</dcterms:created>
  <dcterms:modified xsi:type="dcterms:W3CDTF">2019-10-29T18:56:10Z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0x010100CCF2D76423D6FD47802F019EB84CD920</vt:lpwstr>
  </property>
</Properties>
</file>